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85" r:id="rId2"/>
    <p:sldId id="256" r:id="rId3"/>
    <p:sldId id="346" r:id="rId4"/>
    <p:sldId id="347" r:id="rId5"/>
    <p:sldId id="348" r:id="rId6"/>
    <p:sldId id="349" r:id="rId7"/>
    <p:sldId id="289" r:id="rId8"/>
    <p:sldId id="287" r:id="rId9"/>
    <p:sldId id="290" r:id="rId10"/>
    <p:sldId id="262" r:id="rId11"/>
    <p:sldId id="264" r:id="rId12"/>
    <p:sldId id="292" r:id="rId13"/>
    <p:sldId id="293" r:id="rId14"/>
    <p:sldId id="294" r:id="rId15"/>
    <p:sldId id="295" r:id="rId16"/>
    <p:sldId id="297" r:id="rId17"/>
    <p:sldId id="299" r:id="rId18"/>
    <p:sldId id="300" r:id="rId19"/>
    <p:sldId id="301" r:id="rId20"/>
    <p:sldId id="302" r:id="rId21"/>
    <p:sldId id="305" r:id="rId22"/>
    <p:sldId id="306" r:id="rId23"/>
    <p:sldId id="307" r:id="rId24"/>
    <p:sldId id="308" r:id="rId25"/>
    <p:sldId id="303" r:id="rId26"/>
    <p:sldId id="260" r:id="rId27"/>
    <p:sldId id="258" r:id="rId28"/>
    <p:sldId id="291" r:id="rId29"/>
    <p:sldId id="311" r:id="rId30"/>
    <p:sldId id="353" r:id="rId31"/>
    <p:sldId id="355" r:id="rId32"/>
    <p:sldId id="356" r:id="rId33"/>
    <p:sldId id="378" r:id="rId34"/>
    <p:sldId id="359" r:id="rId35"/>
    <p:sldId id="377" r:id="rId36"/>
    <p:sldId id="379" r:id="rId37"/>
    <p:sldId id="380" r:id="rId38"/>
    <p:sldId id="381" r:id="rId39"/>
    <p:sldId id="282" r:id="rId40"/>
    <p:sldId id="330" r:id="rId41"/>
    <p:sldId id="328" r:id="rId42"/>
    <p:sldId id="351" r:id="rId43"/>
    <p:sldId id="350" r:id="rId44"/>
    <p:sldId id="257" r:id="rId45"/>
    <p:sldId id="332" r:id="rId46"/>
    <p:sldId id="333" r:id="rId47"/>
    <p:sldId id="334" r:id="rId48"/>
    <p:sldId id="335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265" r:id="rId58"/>
    <p:sldId id="266" r:id="rId59"/>
    <p:sldId id="382" r:id="rId60"/>
    <p:sldId id="383" r:id="rId6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95" d="100"/>
          <a:sy n="95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3EF71-5B2B-4CA0-9E14-8ED22A5E7C95}" type="datetimeFigureOut">
              <a:rPr lang="nl-NL" smtClean="0"/>
              <a:t>2-2-2025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7CBAD-939E-4556-A8AB-110150C71F4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6715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8736c6c7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8736c6c7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8736c6c7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8736c6c7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8736c6c7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8736c6c7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8736c6c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8736c6c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8736c6c7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8736c6c7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7CBAD-939E-4556-A8AB-110150C71F4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4704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8736c6c7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8736c6c7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4C025-EC7B-7105-6584-607652D83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8387E5F-8528-5E15-228D-33C153664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755230-6138-9855-46E4-D08F7208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1EA7-52A4-482E-A728-E893FCCFEC46}" type="datetime1">
              <a:rPr lang="nl-NL" smtClean="0"/>
              <a:t>2-2-2025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EAC093-65DD-414F-1AB0-C4E3C313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5D0107-1010-B818-DC24-0A2C37E5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733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81F72-0347-F1B0-F655-A06CE30C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5AFFD0B-4AFB-49EE-4B53-344831D84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0843A0D-30ED-7EDF-BBA5-43A550D7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D430-3D5C-4450-A923-6C5D9140FB78}" type="datetime1">
              <a:rPr lang="nl-NL" smtClean="0"/>
              <a:t>2-2-2025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B45185-507A-0AB3-2476-81B737C1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D899CF-4C2D-7420-E8A4-025FA1DA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2495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A02F284-5A89-8C1B-BF55-8B25E7E32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1D317E7-A800-E33F-89D9-8BC25A724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A336430-7A18-AD13-CAEA-58FE09EC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966F-A987-4354-8215-FDFE247C3415}" type="datetime1">
              <a:rPr lang="nl-NL" smtClean="0"/>
              <a:t>2-2-2025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A6DF44-38F0-DE70-24C1-5DA415C3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01161E-EC32-A335-F76A-8E4C10C7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147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25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CC924-ED81-F351-36DD-36610187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51C783-5D25-CD57-40C4-6B252FD3E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F06A50-EA92-1299-05D2-39A7E4A11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94C5F-D16D-4437-8C12-A6E4B2ECA795}" type="datetime1">
              <a:rPr lang="nl-NL" smtClean="0"/>
              <a:t>2-2-2025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2969DA-8653-DABF-94FF-DC669156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DF9ACF-5057-E529-4DB3-45D792E7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873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CB83C6-3C71-8CF4-3ED9-CB1B92F8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CC8FC9-6CDD-FF5F-39C8-534F0FD3F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39F09A-33E5-2D64-B238-B45ADC68F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28EA-0178-4FC4-9B21-8ECBA0D4D1E1}" type="datetime1">
              <a:rPr lang="nl-NL" smtClean="0"/>
              <a:t>2-2-2025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F8AAF6A-B87F-8EA2-DB4A-8C9B3256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0E202B-285C-F3E9-8635-D80870971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359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BD5E6-7FB2-3AB8-28CE-78402162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87697B-FCE0-E477-0267-C95EF232E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54868E0-10CE-76DB-DF22-519082B25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D090480-B1EF-E1EC-06F6-97AB970AC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A470-5320-45B0-AB7A-5913F5CD61E4}" type="datetime1">
              <a:rPr lang="nl-NL" smtClean="0"/>
              <a:t>2-2-2025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E014EB3-53E1-1BE5-5D5B-17F64B55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EC3C76-8847-8BB1-4B62-E2487BC7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730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F4851-28E1-B82A-0D6E-A651F77B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4134E7-CB02-11DE-BD24-6EDD128FC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E387A31-09E3-6A19-5CBA-84C1D1B11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793114A-478B-CEDF-FE90-CFC59F33C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6BC2C29-36AF-BD10-32A6-E07334AA0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AB80115-2B4F-5E13-0A91-547ABD15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C58FF-1F79-4A4C-903C-32DB9EA9BC93}" type="datetime1">
              <a:rPr lang="nl-NL" smtClean="0"/>
              <a:t>2-2-2025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6FEC93C-857F-D148-F1C8-A6D030D4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5D157AD-A880-285F-F316-C51D03EA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554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16B78-C5BF-E268-99E3-61B6C614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792A656-0C96-0B3C-94F3-258F5BD49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B6A0-0BEC-406C-A4EB-E7D88546AF78}" type="datetime1">
              <a:rPr lang="nl-NL" smtClean="0"/>
              <a:t>2-2-2025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4A59468-7929-8323-15B7-0D313FF45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27F242-5C0D-A12F-3048-F64296E8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834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AF1D49E-430C-2DCA-05E4-A15122B9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55B1-AE74-4A94-8009-C84FE1B15D62}" type="datetime1">
              <a:rPr lang="nl-NL" smtClean="0"/>
              <a:t>2-2-2025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1E104A-5A5D-3EAD-509E-7717A65D6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CA3CC3-88E3-8063-64A6-6A83E272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9201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C9017-E907-3C96-9049-6E256BB6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DB9D1A-1DFB-443B-2F59-B316380B6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6177CE6-A3DC-A759-1DAD-706C42DE9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B84D68-1B55-FEFC-035C-9748E91AD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2657-939F-4926-B87A-2BD0E16FD65D}" type="datetime1">
              <a:rPr lang="nl-NL" smtClean="0"/>
              <a:t>2-2-2025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4461775-6D27-2DFE-F981-1B81BFD3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404E8B7-2366-185B-F0D2-8487894B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764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4985A-E32D-3053-A76F-8321B18D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E4E7677-62E9-CBD1-CAEF-830051DC4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12C142E-0028-D58C-0F79-AEF42EBDF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55541D-1BE3-E187-D7B1-16EE6E85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5ED5-271D-4152-BD19-960D3528E563}" type="datetime1">
              <a:rPr lang="nl-NL" smtClean="0"/>
              <a:t>2-2-2025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4206424-E3A8-B229-E2A2-FB06B7479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A332F0-21FD-4AAA-0DD2-3138BF62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153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72045A4-2F25-E954-F6C3-7CBA4E41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FBB98B-4FB4-7A3F-F9F4-B648B4FEF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74740C-578A-D7C3-1C0F-60F27663C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C237F9-9F74-4CCD-A477-455EB2A2243E}" type="datetime1">
              <a:rPr lang="nl-NL" smtClean="0"/>
              <a:t>2-2-2025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E7ED80-A59D-0B63-4186-0C1665FB9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ADDFD65-1FEB-46BB-4889-ADE0BF98F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1BA401-9389-46D0-893F-2C14393A74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941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 27" title="Pop-up achtergrond opmerkingen">
            <a:hlinkClick r:id="" action="ppaction://media"/>
            <a:extLst>
              <a:ext uri="{FF2B5EF4-FFF2-40B4-BE49-F238E27FC236}">
                <a16:creationId xmlns:a16="http://schemas.microsoft.com/office/drawing/2014/main" id="{F97B5636-AAEC-0D6A-0A29-C35EB8E87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D84D195E-39C5-FEE5-4DDD-8253372CED78}"/>
              </a:ext>
            </a:extLst>
          </p:cNvPr>
          <p:cNvSpPr/>
          <p:nvPr/>
        </p:nvSpPr>
        <p:spPr>
          <a:xfrm>
            <a:off x="-1" y="-104173"/>
            <a:ext cx="12408063" cy="6962172"/>
          </a:xfrm>
          <a:custGeom>
            <a:avLst/>
            <a:gdLst>
              <a:gd name="connsiteX0" fmla="*/ 3565049 w 12408063"/>
              <a:gd name="connsiteY0" fmla="*/ 5651961 h 6962172"/>
              <a:gd name="connsiteX1" fmla="*/ 3680780 w 12408063"/>
              <a:gd name="connsiteY1" fmla="*/ 5651961 h 6962172"/>
              <a:gd name="connsiteX2" fmla="*/ 3765630 w 12408063"/>
              <a:gd name="connsiteY2" fmla="*/ 5679459 h 6962172"/>
              <a:gd name="connsiteX3" fmla="*/ 3799510 w 12408063"/>
              <a:gd name="connsiteY3" fmla="*/ 5763162 h 6962172"/>
              <a:gd name="connsiteX4" fmla="*/ 3766530 w 12408063"/>
              <a:gd name="connsiteY4" fmla="*/ 5848073 h 6962172"/>
              <a:gd name="connsiteX5" fmla="*/ 3680780 w 12408063"/>
              <a:gd name="connsiteY5" fmla="*/ 5876781 h 6962172"/>
              <a:gd name="connsiteX6" fmla="*/ 3565049 w 12408063"/>
              <a:gd name="connsiteY6" fmla="*/ 5876781 h 6962172"/>
              <a:gd name="connsiteX7" fmla="*/ 1795494 w 12408063"/>
              <a:gd name="connsiteY7" fmla="*/ 5647126 h 6962172"/>
              <a:gd name="connsiteX8" fmla="*/ 1910027 w 12408063"/>
              <a:gd name="connsiteY8" fmla="*/ 5681876 h 6962172"/>
              <a:gd name="connsiteX9" fmla="*/ 1972990 w 12408063"/>
              <a:gd name="connsiteY9" fmla="*/ 5774645 h 6962172"/>
              <a:gd name="connsiteX10" fmla="*/ 1992778 w 12408063"/>
              <a:gd name="connsiteY10" fmla="*/ 5902768 h 6962172"/>
              <a:gd name="connsiteX11" fmla="*/ 1972990 w 12408063"/>
              <a:gd name="connsiteY11" fmla="*/ 6029683 h 6962172"/>
              <a:gd name="connsiteX12" fmla="*/ 1910027 w 12408063"/>
              <a:gd name="connsiteY12" fmla="*/ 6122753 h 6962172"/>
              <a:gd name="connsiteX13" fmla="*/ 1795494 w 12408063"/>
              <a:gd name="connsiteY13" fmla="*/ 6157806 h 6962172"/>
              <a:gd name="connsiteX14" fmla="*/ 1680063 w 12408063"/>
              <a:gd name="connsiteY14" fmla="*/ 6122753 h 6962172"/>
              <a:gd name="connsiteX15" fmla="*/ 1617100 w 12408063"/>
              <a:gd name="connsiteY15" fmla="*/ 6029683 h 6962172"/>
              <a:gd name="connsiteX16" fmla="*/ 1597611 w 12408063"/>
              <a:gd name="connsiteY16" fmla="*/ 5902768 h 6962172"/>
              <a:gd name="connsiteX17" fmla="*/ 1617100 w 12408063"/>
              <a:gd name="connsiteY17" fmla="*/ 5774645 h 6962172"/>
              <a:gd name="connsiteX18" fmla="*/ 1680063 w 12408063"/>
              <a:gd name="connsiteY18" fmla="*/ 5681876 h 6962172"/>
              <a:gd name="connsiteX19" fmla="*/ 1795494 w 12408063"/>
              <a:gd name="connsiteY19" fmla="*/ 5647126 h 6962172"/>
              <a:gd name="connsiteX20" fmla="*/ 9963864 w 12408063"/>
              <a:gd name="connsiteY20" fmla="*/ 5495433 h 6962172"/>
              <a:gd name="connsiteX21" fmla="*/ 9963864 w 12408063"/>
              <a:gd name="connsiteY21" fmla="*/ 6308895 h 6962172"/>
              <a:gd name="connsiteX22" fmla="*/ 10147955 w 12408063"/>
              <a:gd name="connsiteY22" fmla="*/ 6308895 h 6962172"/>
              <a:gd name="connsiteX23" fmla="*/ 10147955 w 12408063"/>
              <a:gd name="connsiteY23" fmla="*/ 5743593 h 6962172"/>
              <a:gd name="connsiteX24" fmla="*/ 10323651 w 12408063"/>
              <a:gd name="connsiteY24" fmla="*/ 6047209 h 6962172"/>
              <a:gd name="connsiteX25" fmla="*/ 10440582 w 12408063"/>
              <a:gd name="connsiteY25" fmla="*/ 6047209 h 6962172"/>
              <a:gd name="connsiteX26" fmla="*/ 10612680 w 12408063"/>
              <a:gd name="connsiteY26" fmla="*/ 5741569 h 6962172"/>
              <a:gd name="connsiteX27" fmla="*/ 10612680 w 12408063"/>
              <a:gd name="connsiteY27" fmla="*/ 6308895 h 6962172"/>
              <a:gd name="connsiteX28" fmla="*/ 10801569 w 12408063"/>
              <a:gd name="connsiteY28" fmla="*/ 6308895 h 6962172"/>
              <a:gd name="connsiteX29" fmla="*/ 10801569 w 12408063"/>
              <a:gd name="connsiteY29" fmla="*/ 5495433 h 6962172"/>
              <a:gd name="connsiteX30" fmla="*/ 10587495 w 12408063"/>
              <a:gd name="connsiteY30" fmla="*/ 5495433 h 6962172"/>
              <a:gd name="connsiteX31" fmla="*/ 10388819 w 12408063"/>
              <a:gd name="connsiteY31" fmla="*/ 5844198 h 6962172"/>
              <a:gd name="connsiteX32" fmla="*/ 10188131 w 12408063"/>
              <a:gd name="connsiteY32" fmla="*/ 5495433 h 6962172"/>
              <a:gd name="connsiteX33" fmla="*/ 9253883 w 12408063"/>
              <a:gd name="connsiteY33" fmla="*/ 5495433 h 6962172"/>
              <a:gd name="connsiteX34" fmla="*/ 9253883 w 12408063"/>
              <a:gd name="connsiteY34" fmla="*/ 6308895 h 6962172"/>
              <a:gd name="connsiteX35" fmla="*/ 9806157 w 12408063"/>
              <a:gd name="connsiteY35" fmla="*/ 6308895 h 6962172"/>
              <a:gd name="connsiteX36" fmla="*/ 9806157 w 12408063"/>
              <a:gd name="connsiteY36" fmla="*/ 6148136 h 6962172"/>
              <a:gd name="connsiteX37" fmla="*/ 9446370 w 12408063"/>
              <a:gd name="connsiteY37" fmla="*/ 6148136 h 6962172"/>
              <a:gd name="connsiteX38" fmla="*/ 9446370 w 12408063"/>
              <a:gd name="connsiteY38" fmla="*/ 5972269 h 6962172"/>
              <a:gd name="connsiteX39" fmla="*/ 9770178 w 12408063"/>
              <a:gd name="connsiteY39" fmla="*/ 5972269 h 6962172"/>
              <a:gd name="connsiteX40" fmla="*/ 9770178 w 12408063"/>
              <a:gd name="connsiteY40" fmla="*/ 5817554 h 6962172"/>
              <a:gd name="connsiteX41" fmla="*/ 9446370 w 12408063"/>
              <a:gd name="connsiteY41" fmla="*/ 5817554 h 6962172"/>
              <a:gd name="connsiteX42" fmla="*/ 9446370 w 12408063"/>
              <a:gd name="connsiteY42" fmla="*/ 5656191 h 6962172"/>
              <a:gd name="connsiteX43" fmla="*/ 9806157 w 12408063"/>
              <a:gd name="connsiteY43" fmla="*/ 5656191 h 6962172"/>
              <a:gd name="connsiteX44" fmla="*/ 9806157 w 12408063"/>
              <a:gd name="connsiteY44" fmla="*/ 5495433 h 6962172"/>
              <a:gd name="connsiteX45" fmla="*/ 8538506 w 12408063"/>
              <a:gd name="connsiteY45" fmla="*/ 5495433 h 6962172"/>
              <a:gd name="connsiteX46" fmla="*/ 8538506 w 12408063"/>
              <a:gd name="connsiteY46" fmla="*/ 5657399 h 6962172"/>
              <a:gd name="connsiteX47" fmla="*/ 8748982 w 12408063"/>
              <a:gd name="connsiteY47" fmla="*/ 5657399 h 6962172"/>
              <a:gd name="connsiteX48" fmla="*/ 8748982 w 12408063"/>
              <a:gd name="connsiteY48" fmla="*/ 6308895 h 6962172"/>
              <a:gd name="connsiteX49" fmla="*/ 8942068 w 12408063"/>
              <a:gd name="connsiteY49" fmla="*/ 6308895 h 6962172"/>
              <a:gd name="connsiteX50" fmla="*/ 8942068 w 12408063"/>
              <a:gd name="connsiteY50" fmla="*/ 5657399 h 6962172"/>
              <a:gd name="connsiteX51" fmla="*/ 9150744 w 12408063"/>
              <a:gd name="connsiteY51" fmla="*/ 5657399 h 6962172"/>
              <a:gd name="connsiteX52" fmla="*/ 9150744 w 12408063"/>
              <a:gd name="connsiteY52" fmla="*/ 5495433 h 6962172"/>
              <a:gd name="connsiteX53" fmla="*/ 7098159 w 12408063"/>
              <a:gd name="connsiteY53" fmla="*/ 5495433 h 6962172"/>
              <a:gd name="connsiteX54" fmla="*/ 7370398 w 12408063"/>
              <a:gd name="connsiteY54" fmla="*/ 6013365 h 6962172"/>
              <a:gd name="connsiteX55" fmla="*/ 7370398 w 12408063"/>
              <a:gd name="connsiteY55" fmla="*/ 6308895 h 6962172"/>
              <a:gd name="connsiteX56" fmla="*/ 7568281 w 12408063"/>
              <a:gd name="connsiteY56" fmla="*/ 6308895 h 6962172"/>
              <a:gd name="connsiteX57" fmla="*/ 7568281 w 12408063"/>
              <a:gd name="connsiteY57" fmla="*/ 6013365 h 6962172"/>
              <a:gd name="connsiteX58" fmla="*/ 7840520 w 12408063"/>
              <a:gd name="connsiteY58" fmla="*/ 5495433 h 6962172"/>
              <a:gd name="connsiteX59" fmla="*/ 7625847 w 12408063"/>
              <a:gd name="connsiteY59" fmla="*/ 5495433 h 6962172"/>
              <a:gd name="connsiteX60" fmla="*/ 7468739 w 12408063"/>
              <a:gd name="connsiteY60" fmla="*/ 5833267 h 6962172"/>
              <a:gd name="connsiteX61" fmla="*/ 7312832 w 12408063"/>
              <a:gd name="connsiteY61" fmla="*/ 5495433 h 6962172"/>
              <a:gd name="connsiteX62" fmla="*/ 5404760 w 12408063"/>
              <a:gd name="connsiteY62" fmla="*/ 5495433 h 6962172"/>
              <a:gd name="connsiteX63" fmla="*/ 5654213 w 12408063"/>
              <a:gd name="connsiteY63" fmla="*/ 5882220 h 6962172"/>
              <a:gd name="connsiteX64" fmla="*/ 5381974 w 12408063"/>
              <a:gd name="connsiteY64" fmla="*/ 6308895 h 6962172"/>
              <a:gd name="connsiteX65" fmla="*/ 5599645 w 12408063"/>
              <a:gd name="connsiteY65" fmla="*/ 6308895 h 6962172"/>
              <a:gd name="connsiteX66" fmla="*/ 5759750 w 12408063"/>
              <a:gd name="connsiteY66" fmla="*/ 6042374 h 6962172"/>
              <a:gd name="connsiteX67" fmla="*/ 5907262 w 12408063"/>
              <a:gd name="connsiteY67" fmla="*/ 6308895 h 6962172"/>
              <a:gd name="connsiteX68" fmla="*/ 6138127 w 12408063"/>
              <a:gd name="connsiteY68" fmla="*/ 6308895 h 6962172"/>
              <a:gd name="connsiteX69" fmla="*/ 5867686 w 12408063"/>
              <a:gd name="connsiteY69" fmla="*/ 5882220 h 6962172"/>
              <a:gd name="connsiteX70" fmla="*/ 6114140 w 12408063"/>
              <a:gd name="connsiteY70" fmla="*/ 5495433 h 6962172"/>
              <a:gd name="connsiteX71" fmla="*/ 5898868 w 12408063"/>
              <a:gd name="connsiteY71" fmla="*/ 5495433 h 6962172"/>
              <a:gd name="connsiteX72" fmla="*/ 5759750 w 12408063"/>
              <a:gd name="connsiteY72" fmla="*/ 5740800 h 6962172"/>
              <a:gd name="connsiteX73" fmla="*/ 5628428 w 12408063"/>
              <a:gd name="connsiteY73" fmla="*/ 5495433 h 6962172"/>
              <a:gd name="connsiteX74" fmla="*/ 4763740 w 12408063"/>
              <a:gd name="connsiteY74" fmla="*/ 5495433 h 6962172"/>
              <a:gd name="connsiteX75" fmla="*/ 4763740 w 12408063"/>
              <a:gd name="connsiteY75" fmla="*/ 6308895 h 6962172"/>
              <a:gd name="connsiteX76" fmla="*/ 5316012 w 12408063"/>
              <a:gd name="connsiteY76" fmla="*/ 6308895 h 6962172"/>
              <a:gd name="connsiteX77" fmla="*/ 5316012 w 12408063"/>
              <a:gd name="connsiteY77" fmla="*/ 6148136 h 6962172"/>
              <a:gd name="connsiteX78" fmla="*/ 4956225 w 12408063"/>
              <a:gd name="connsiteY78" fmla="*/ 6148136 h 6962172"/>
              <a:gd name="connsiteX79" fmla="*/ 4956225 w 12408063"/>
              <a:gd name="connsiteY79" fmla="*/ 5972269 h 6962172"/>
              <a:gd name="connsiteX80" fmla="*/ 5280035 w 12408063"/>
              <a:gd name="connsiteY80" fmla="*/ 5972269 h 6962172"/>
              <a:gd name="connsiteX81" fmla="*/ 5280035 w 12408063"/>
              <a:gd name="connsiteY81" fmla="*/ 5817554 h 6962172"/>
              <a:gd name="connsiteX82" fmla="*/ 4956225 w 12408063"/>
              <a:gd name="connsiteY82" fmla="*/ 5817554 h 6962172"/>
              <a:gd name="connsiteX83" fmla="*/ 4956225 w 12408063"/>
              <a:gd name="connsiteY83" fmla="*/ 5656191 h 6962172"/>
              <a:gd name="connsiteX84" fmla="*/ 5316012 w 12408063"/>
              <a:gd name="connsiteY84" fmla="*/ 5656191 h 6962172"/>
              <a:gd name="connsiteX85" fmla="*/ 5316012 w 12408063"/>
              <a:gd name="connsiteY85" fmla="*/ 5495433 h 6962172"/>
              <a:gd name="connsiteX86" fmla="*/ 4130514 w 12408063"/>
              <a:gd name="connsiteY86" fmla="*/ 5495433 h 6962172"/>
              <a:gd name="connsiteX87" fmla="*/ 4130514 w 12408063"/>
              <a:gd name="connsiteY87" fmla="*/ 6308895 h 6962172"/>
              <a:gd name="connsiteX88" fmla="*/ 4649207 w 12408063"/>
              <a:gd name="connsiteY88" fmla="*/ 6308895 h 6962172"/>
              <a:gd name="connsiteX89" fmla="*/ 4649207 w 12408063"/>
              <a:gd name="connsiteY89" fmla="*/ 6137257 h 6962172"/>
              <a:gd name="connsiteX90" fmla="*/ 4323000 w 12408063"/>
              <a:gd name="connsiteY90" fmla="*/ 6137257 h 6962172"/>
              <a:gd name="connsiteX91" fmla="*/ 4323000 w 12408063"/>
              <a:gd name="connsiteY91" fmla="*/ 5495433 h 6962172"/>
              <a:gd name="connsiteX92" fmla="*/ 3372563 w 12408063"/>
              <a:gd name="connsiteY92" fmla="*/ 5495433 h 6962172"/>
              <a:gd name="connsiteX93" fmla="*/ 3372563 w 12408063"/>
              <a:gd name="connsiteY93" fmla="*/ 6308895 h 6962172"/>
              <a:gd name="connsiteX94" fmla="*/ 3565049 w 12408063"/>
              <a:gd name="connsiteY94" fmla="*/ 6308895 h 6962172"/>
              <a:gd name="connsiteX95" fmla="*/ 3565049 w 12408063"/>
              <a:gd name="connsiteY95" fmla="*/ 6031496 h 6962172"/>
              <a:gd name="connsiteX96" fmla="*/ 3699370 w 12408063"/>
              <a:gd name="connsiteY96" fmla="*/ 6031496 h 6962172"/>
              <a:gd name="connsiteX97" fmla="*/ 3848681 w 12408063"/>
              <a:gd name="connsiteY97" fmla="*/ 6003393 h 6962172"/>
              <a:gd name="connsiteX98" fmla="*/ 3957217 w 12408063"/>
              <a:gd name="connsiteY98" fmla="*/ 5915761 h 6962172"/>
              <a:gd name="connsiteX99" fmla="*/ 3997993 w 12408063"/>
              <a:gd name="connsiteY99" fmla="*/ 5763162 h 6962172"/>
              <a:gd name="connsiteX100" fmla="*/ 3957217 w 12408063"/>
              <a:gd name="connsiteY100" fmla="*/ 5610864 h 6962172"/>
              <a:gd name="connsiteX101" fmla="*/ 3848681 w 12408063"/>
              <a:gd name="connsiteY101" fmla="*/ 5523536 h 6962172"/>
              <a:gd name="connsiteX102" fmla="*/ 3699370 w 12408063"/>
              <a:gd name="connsiteY102" fmla="*/ 5495433 h 6962172"/>
              <a:gd name="connsiteX103" fmla="*/ 2345969 w 12408063"/>
              <a:gd name="connsiteY103" fmla="*/ 5495433 h 6962172"/>
              <a:gd name="connsiteX104" fmla="*/ 2345969 w 12408063"/>
              <a:gd name="connsiteY104" fmla="*/ 6308895 h 6962172"/>
              <a:gd name="connsiteX105" fmla="*/ 2530060 w 12408063"/>
              <a:gd name="connsiteY105" fmla="*/ 6308895 h 6962172"/>
              <a:gd name="connsiteX106" fmla="*/ 2530060 w 12408063"/>
              <a:gd name="connsiteY106" fmla="*/ 5743593 h 6962172"/>
              <a:gd name="connsiteX107" fmla="*/ 2705757 w 12408063"/>
              <a:gd name="connsiteY107" fmla="*/ 6047209 h 6962172"/>
              <a:gd name="connsiteX108" fmla="*/ 2822688 w 12408063"/>
              <a:gd name="connsiteY108" fmla="*/ 6047209 h 6962172"/>
              <a:gd name="connsiteX109" fmla="*/ 2994786 w 12408063"/>
              <a:gd name="connsiteY109" fmla="*/ 5741569 h 6962172"/>
              <a:gd name="connsiteX110" fmla="*/ 2994786 w 12408063"/>
              <a:gd name="connsiteY110" fmla="*/ 6308895 h 6962172"/>
              <a:gd name="connsiteX111" fmla="*/ 3183674 w 12408063"/>
              <a:gd name="connsiteY111" fmla="*/ 6308895 h 6962172"/>
              <a:gd name="connsiteX112" fmla="*/ 3183674 w 12408063"/>
              <a:gd name="connsiteY112" fmla="*/ 5495433 h 6962172"/>
              <a:gd name="connsiteX113" fmla="*/ 2969600 w 12408063"/>
              <a:gd name="connsiteY113" fmla="*/ 5495433 h 6962172"/>
              <a:gd name="connsiteX114" fmla="*/ 2770925 w 12408063"/>
              <a:gd name="connsiteY114" fmla="*/ 5844198 h 6962172"/>
              <a:gd name="connsiteX115" fmla="*/ 2570236 w 12408063"/>
              <a:gd name="connsiteY115" fmla="*/ 5495433 h 6962172"/>
              <a:gd name="connsiteX116" fmla="*/ 11268093 w 12408063"/>
              <a:gd name="connsiteY116" fmla="*/ 5485763 h 6962172"/>
              <a:gd name="connsiteX117" fmla="*/ 11110386 w 12408063"/>
              <a:gd name="connsiteY117" fmla="*/ 5508728 h 6962172"/>
              <a:gd name="connsiteX118" fmla="*/ 11000051 w 12408063"/>
              <a:gd name="connsiteY118" fmla="*/ 5582460 h 6962172"/>
              <a:gd name="connsiteX119" fmla="*/ 10959275 w 12408063"/>
              <a:gd name="connsiteY119" fmla="*/ 5716023 h 6962172"/>
              <a:gd name="connsiteX120" fmla="*/ 10994654 w 12408063"/>
              <a:gd name="connsiteY120" fmla="*/ 5840519 h 6962172"/>
              <a:gd name="connsiteX121" fmla="*/ 11091797 w 12408063"/>
              <a:gd name="connsiteY121" fmla="*/ 5916970 h 6962172"/>
              <a:gd name="connsiteX122" fmla="*/ 11233913 w 12408063"/>
              <a:gd name="connsiteY122" fmla="*/ 5969852 h 6962172"/>
              <a:gd name="connsiteX123" fmla="*/ 11339751 w 12408063"/>
              <a:gd name="connsiteY123" fmla="*/ 6006113 h 6962172"/>
              <a:gd name="connsiteX124" fmla="*/ 11390720 w 12408063"/>
              <a:gd name="connsiteY124" fmla="*/ 6039957 h 6962172"/>
              <a:gd name="connsiteX125" fmla="*/ 11404812 w 12408063"/>
              <a:gd name="connsiteY125" fmla="*/ 6086492 h 6962172"/>
              <a:gd name="connsiteX126" fmla="*/ 11389521 w 12408063"/>
              <a:gd name="connsiteY126" fmla="*/ 6130610 h 6962172"/>
              <a:gd name="connsiteX127" fmla="*/ 11345747 w 12408063"/>
              <a:gd name="connsiteY127" fmla="*/ 6156597 h 6962172"/>
              <a:gd name="connsiteX128" fmla="*/ 11277687 w 12408063"/>
              <a:gd name="connsiteY128" fmla="*/ 6165058 h 6962172"/>
              <a:gd name="connsiteX129" fmla="*/ 11208128 w 12408063"/>
              <a:gd name="connsiteY129" fmla="*/ 6155086 h 6962172"/>
              <a:gd name="connsiteX130" fmla="*/ 11160756 w 12408063"/>
              <a:gd name="connsiteY130" fmla="*/ 6121847 h 6962172"/>
              <a:gd name="connsiteX131" fmla="*/ 11140968 w 12408063"/>
              <a:gd name="connsiteY131" fmla="*/ 6059296 h 6962172"/>
              <a:gd name="connsiteX132" fmla="*/ 10943085 w 12408063"/>
              <a:gd name="connsiteY132" fmla="*/ 6059296 h 6962172"/>
              <a:gd name="connsiteX133" fmla="*/ 10987159 w 12408063"/>
              <a:gd name="connsiteY133" fmla="*/ 6209781 h 6962172"/>
              <a:gd name="connsiteX134" fmla="*/ 11106189 w 12408063"/>
              <a:gd name="connsiteY134" fmla="*/ 6293484 h 6962172"/>
              <a:gd name="connsiteX135" fmla="*/ 11275289 w 12408063"/>
              <a:gd name="connsiteY135" fmla="*/ 6319773 h 6962172"/>
              <a:gd name="connsiteX136" fmla="*/ 11443189 w 12408063"/>
              <a:gd name="connsiteY136" fmla="*/ 6295599 h 6962172"/>
              <a:gd name="connsiteX137" fmla="*/ 11560719 w 12408063"/>
              <a:gd name="connsiteY137" fmla="*/ 6217335 h 6962172"/>
              <a:gd name="connsiteX138" fmla="*/ 11603894 w 12408063"/>
              <a:gd name="connsiteY138" fmla="*/ 6074405 h 6962172"/>
              <a:gd name="connsiteX139" fmla="*/ 11575111 w 12408063"/>
              <a:gd name="connsiteY139" fmla="*/ 5947188 h 6962172"/>
              <a:gd name="connsiteX140" fmla="*/ 11487263 w 12408063"/>
              <a:gd name="connsiteY140" fmla="*/ 5868622 h 6962172"/>
              <a:gd name="connsiteX141" fmla="*/ 11337052 w 12408063"/>
              <a:gd name="connsiteY141" fmla="*/ 5810301 h 6962172"/>
              <a:gd name="connsiteX142" fmla="*/ 11224018 w 12408063"/>
              <a:gd name="connsiteY142" fmla="*/ 5770414 h 6962172"/>
              <a:gd name="connsiteX143" fmla="*/ 11171550 w 12408063"/>
              <a:gd name="connsiteY143" fmla="*/ 5737477 h 6962172"/>
              <a:gd name="connsiteX144" fmla="*/ 11157757 w 12408063"/>
              <a:gd name="connsiteY144" fmla="*/ 5701518 h 6962172"/>
              <a:gd name="connsiteX145" fmla="*/ 11190439 w 12408063"/>
              <a:gd name="connsiteY145" fmla="*/ 5650450 h 6962172"/>
              <a:gd name="connsiteX146" fmla="*/ 11266893 w 12408063"/>
              <a:gd name="connsiteY146" fmla="*/ 5635039 h 6962172"/>
              <a:gd name="connsiteX147" fmla="*/ 11347845 w 12408063"/>
              <a:gd name="connsiteY147" fmla="*/ 5656493 h 6962172"/>
              <a:gd name="connsiteX148" fmla="*/ 11382025 w 12408063"/>
              <a:gd name="connsiteY148" fmla="*/ 5723274 h 6962172"/>
              <a:gd name="connsiteX149" fmla="*/ 11579908 w 12408063"/>
              <a:gd name="connsiteY149" fmla="*/ 5723274 h 6962172"/>
              <a:gd name="connsiteX150" fmla="*/ 11537633 w 12408063"/>
              <a:gd name="connsiteY150" fmla="*/ 5588504 h 6962172"/>
              <a:gd name="connsiteX151" fmla="*/ 11424300 w 12408063"/>
              <a:gd name="connsiteY151" fmla="*/ 5510844 h 6962172"/>
              <a:gd name="connsiteX152" fmla="*/ 11268093 w 12408063"/>
              <a:gd name="connsiteY152" fmla="*/ 5485763 h 6962172"/>
              <a:gd name="connsiteX153" fmla="*/ 8169125 w 12408063"/>
              <a:gd name="connsiteY153" fmla="*/ 5485763 h 6962172"/>
              <a:gd name="connsiteX154" fmla="*/ 8011419 w 12408063"/>
              <a:gd name="connsiteY154" fmla="*/ 5508728 h 6962172"/>
              <a:gd name="connsiteX155" fmla="*/ 7901083 w 12408063"/>
              <a:gd name="connsiteY155" fmla="*/ 5582460 h 6962172"/>
              <a:gd name="connsiteX156" fmla="*/ 7860308 w 12408063"/>
              <a:gd name="connsiteY156" fmla="*/ 5716023 h 6962172"/>
              <a:gd name="connsiteX157" fmla="*/ 7895687 w 12408063"/>
              <a:gd name="connsiteY157" fmla="*/ 5840519 h 6962172"/>
              <a:gd name="connsiteX158" fmla="*/ 7992829 w 12408063"/>
              <a:gd name="connsiteY158" fmla="*/ 5916970 h 6962172"/>
              <a:gd name="connsiteX159" fmla="*/ 8134945 w 12408063"/>
              <a:gd name="connsiteY159" fmla="*/ 5969852 h 6962172"/>
              <a:gd name="connsiteX160" fmla="*/ 8240783 w 12408063"/>
              <a:gd name="connsiteY160" fmla="*/ 6006113 h 6962172"/>
              <a:gd name="connsiteX161" fmla="*/ 8291753 w 12408063"/>
              <a:gd name="connsiteY161" fmla="*/ 6039957 h 6962172"/>
              <a:gd name="connsiteX162" fmla="*/ 8305844 w 12408063"/>
              <a:gd name="connsiteY162" fmla="*/ 6086492 h 6962172"/>
              <a:gd name="connsiteX163" fmla="*/ 8290554 w 12408063"/>
              <a:gd name="connsiteY163" fmla="*/ 6130610 h 6962172"/>
              <a:gd name="connsiteX164" fmla="*/ 8246779 w 12408063"/>
              <a:gd name="connsiteY164" fmla="*/ 6156597 h 6962172"/>
              <a:gd name="connsiteX165" fmla="*/ 8178720 w 12408063"/>
              <a:gd name="connsiteY165" fmla="*/ 6165058 h 6962172"/>
              <a:gd name="connsiteX166" fmla="*/ 8109161 w 12408063"/>
              <a:gd name="connsiteY166" fmla="*/ 6155086 h 6962172"/>
              <a:gd name="connsiteX167" fmla="*/ 8061789 w 12408063"/>
              <a:gd name="connsiteY167" fmla="*/ 6121847 h 6962172"/>
              <a:gd name="connsiteX168" fmla="*/ 8042001 w 12408063"/>
              <a:gd name="connsiteY168" fmla="*/ 6059296 h 6962172"/>
              <a:gd name="connsiteX169" fmla="*/ 7844118 w 12408063"/>
              <a:gd name="connsiteY169" fmla="*/ 6059296 h 6962172"/>
              <a:gd name="connsiteX170" fmla="*/ 7888191 w 12408063"/>
              <a:gd name="connsiteY170" fmla="*/ 6209781 h 6962172"/>
              <a:gd name="connsiteX171" fmla="*/ 8007221 w 12408063"/>
              <a:gd name="connsiteY171" fmla="*/ 6293484 h 6962172"/>
              <a:gd name="connsiteX172" fmla="*/ 8176321 w 12408063"/>
              <a:gd name="connsiteY172" fmla="*/ 6319773 h 6962172"/>
              <a:gd name="connsiteX173" fmla="*/ 8344221 w 12408063"/>
              <a:gd name="connsiteY173" fmla="*/ 6295599 h 6962172"/>
              <a:gd name="connsiteX174" fmla="*/ 8461752 w 12408063"/>
              <a:gd name="connsiteY174" fmla="*/ 6217335 h 6962172"/>
              <a:gd name="connsiteX175" fmla="*/ 8504926 w 12408063"/>
              <a:gd name="connsiteY175" fmla="*/ 6074405 h 6962172"/>
              <a:gd name="connsiteX176" fmla="*/ 8476143 w 12408063"/>
              <a:gd name="connsiteY176" fmla="*/ 5947188 h 6962172"/>
              <a:gd name="connsiteX177" fmla="*/ 8388296 w 12408063"/>
              <a:gd name="connsiteY177" fmla="*/ 5868622 h 6962172"/>
              <a:gd name="connsiteX178" fmla="*/ 8238085 w 12408063"/>
              <a:gd name="connsiteY178" fmla="*/ 5810301 h 6962172"/>
              <a:gd name="connsiteX179" fmla="*/ 8125052 w 12408063"/>
              <a:gd name="connsiteY179" fmla="*/ 5770414 h 6962172"/>
              <a:gd name="connsiteX180" fmla="*/ 8072583 w 12408063"/>
              <a:gd name="connsiteY180" fmla="*/ 5737477 h 6962172"/>
              <a:gd name="connsiteX181" fmla="*/ 8058791 w 12408063"/>
              <a:gd name="connsiteY181" fmla="*/ 5701518 h 6962172"/>
              <a:gd name="connsiteX182" fmla="*/ 8091471 w 12408063"/>
              <a:gd name="connsiteY182" fmla="*/ 5650450 h 6962172"/>
              <a:gd name="connsiteX183" fmla="*/ 8167927 w 12408063"/>
              <a:gd name="connsiteY183" fmla="*/ 5635039 h 6962172"/>
              <a:gd name="connsiteX184" fmla="*/ 8248879 w 12408063"/>
              <a:gd name="connsiteY184" fmla="*/ 5656493 h 6962172"/>
              <a:gd name="connsiteX185" fmla="*/ 8283059 w 12408063"/>
              <a:gd name="connsiteY185" fmla="*/ 5723274 h 6962172"/>
              <a:gd name="connsiteX186" fmla="*/ 8480940 w 12408063"/>
              <a:gd name="connsiteY186" fmla="*/ 5723274 h 6962172"/>
              <a:gd name="connsiteX187" fmla="*/ 8438666 w 12408063"/>
              <a:gd name="connsiteY187" fmla="*/ 5588504 h 6962172"/>
              <a:gd name="connsiteX188" fmla="*/ 8325333 w 12408063"/>
              <a:gd name="connsiteY188" fmla="*/ 5510844 h 6962172"/>
              <a:gd name="connsiteX189" fmla="*/ 8169125 w 12408063"/>
              <a:gd name="connsiteY189" fmla="*/ 5485763 h 6962172"/>
              <a:gd name="connsiteX190" fmla="*/ 6758759 w 12408063"/>
              <a:gd name="connsiteY190" fmla="*/ 5485763 h 6962172"/>
              <a:gd name="connsiteX191" fmla="*/ 6601053 w 12408063"/>
              <a:gd name="connsiteY191" fmla="*/ 5508728 h 6962172"/>
              <a:gd name="connsiteX192" fmla="*/ 6490717 w 12408063"/>
              <a:gd name="connsiteY192" fmla="*/ 5582460 h 6962172"/>
              <a:gd name="connsiteX193" fmla="*/ 6449942 w 12408063"/>
              <a:gd name="connsiteY193" fmla="*/ 5716023 h 6962172"/>
              <a:gd name="connsiteX194" fmla="*/ 6485321 w 12408063"/>
              <a:gd name="connsiteY194" fmla="*/ 5840519 h 6962172"/>
              <a:gd name="connsiteX195" fmla="*/ 6582463 w 12408063"/>
              <a:gd name="connsiteY195" fmla="*/ 5916970 h 6962172"/>
              <a:gd name="connsiteX196" fmla="*/ 6724579 w 12408063"/>
              <a:gd name="connsiteY196" fmla="*/ 5969852 h 6962172"/>
              <a:gd name="connsiteX197" fmla="*/ 6830417 w 12408063"/>
              <a:gd name="connsiteY197" fmla="*/ 6006113 h 6962172"/>
              <a:gd name="connsiteX198" fmla="*/ 6881387 w 12408063"/>
              <a:gd name="connsiteY198" fmla="*/ 6039957 h 6962172"/>
              <a:gd name="connsiteX199" fmla="*/ 6895478 w 12408063"/>
              <a:gd name="connsiteY199" fmla="*/ 6086492 h 6962172"/>
              <a:gd name="connsiteX200" fmla="*/ 6880188 w 12408063"/>
              <a:gd name="connsiteY200" fmla="*/ 6130610 h 6962172"/>
              <a:gd name="connsiteX201" fmla="*/ 6836413 w 12408063"/>
              <a:gd name="connsiteY201" fmla="*/ 6156597 h 6962172"/>
              <a:gd name="connsiteX202" fmla="*/ 6768353 w 12408063"/>
              <a:gd name="connsiteY202" fmla="*/ 6165058 h 6962172"/>
              <a:gd name="connsiteX203" fmla="*/ 6698795 w 12408063"/>
              <a:gd name="connsiteY203" fmla="*/ 6155086 h 6962172"/>
              <a:gd name="connsiteX204" fmla="*/ 6651423 w 12408063"/>
              <a:gd name="connsiteY204" fmla="*/ 6121847 h 6962172"/>
              <a:gd name="connsiteX205" fmla="*/ 6631635 w 12408063"/>
              <a:gd name="connsiteY205" fmla="*/ 6059296 h 6962172"/>
              <a:gd name="connsiteX206" fmla="*/ 6433752 w 12408063"/>
              <a:gd name="connsiteY206" fmla="*/ 6059296 h 6962172"/>
              <a:gd name="connsiteX207" fmla="*/ 6477825 w 12408063"/>
              <a:gd name="connsiteY207" fmla="*/ 6209781 h 6962172"/>
              <a:gd name="connsiteX208" fmla="*/ 6596855 w 12408063"/>
              <a:gd name="connsiteY208" fmla="*/ 6293484 h 6962172"/>
              <a:gd name="connsiteX209" fmla="*/ 6765955 w 12408063"/>
              <a:gd name="connsiteY209" fmla="*/ 6319773 h 6962172"/>
              <a:gd name="connsiteX210" fmla="*/ 6933855 w 12408063"/>
              <a:gd name="connsiteY210" fmla="*/ 6295599 h 6962172"/>
              <a:gd name="connsiteX211" fmla="*/ 7051387 w 12408063"/>
              <a:gd name="connsiteY211" fmla="*/ 6217335 h 6962172"/>
              <a:gd name="connsiteX212" fmla="*/ 7094561 w 12408063"/>
              <a:gd name="connsiteY212" fmla="*/ 6074405 h 6962172"/>
              <a:gd name="connsiteX213" fmla="*/ 7065778 w 12408063"/>
              <a:gd name="connsiteY213" fmla="*/ 5947188 h 6962172"/>
              <a:gd name="connsiteX214" fmla="*/ 6977930 w 12408063"/>
              <a:gd name="connsiteY214" fmla="*/ 5868622 h 6962172"/>
              <a:gd name="connsiteX215" fmla="*/ 6827718 w 12408063"/>
              <a:gd name="connsiteY215" fmla="*/ 5810301 h 6962172"/>
              <a:gd name="connsiteX216" fmla="*/ 6714686 w 12408063"/>
              <a:gd name="connsiteY216" fmla="*/ 5770414 h 6962172"/>
              <a:gd name="connsiteX217" fmla="*/ 6662217 w 12408063"/>
              <a:gd name="connsiteY217" fmla="*/ 5737477 h 6962172"/>
              <a:gd name="connsiteX218" fmla="*/ 6648425 w 12408063"/>
              <a:gd name="connsiteY218" fmla="*/ 5701518 h 6962172"/>
              <a:gd name="connsiteX219" fmla="*/ 6681105 w 12408063"/>
              <a:gd name="connsiteY219" fmla="*/ 5650450 h 6962172"/>
              <a:gd name="connsiteX220" fmla="*/ 6757560 w 12408063"/>
              <a:gd name="connsiteY220" fmla="*/ 5635039 h 6962172"/>
              <a:gd name="connsiteX221" fmla="*/ 6838512 w 12408063"/>
              <a:gd name="connsiteY221" fmla="*/ 5656493 h 6962172"/>
              <a:gd name="connsiteX222" fmla="*/ 6872692 w 12408063"/>
              <a:gd name="connsiteY222" fmla="*/ 5723274 h 6962172"/>
              <a:gd name="connsiteX223" fmla="*/ 7070575 w 12408063"/>
              <a:gd name="connsiteY223" fmla="*/ 5723274 h 6962172"/>
              <a:gd name="connsiteX224" fmla="*/ 7028300 w 12408063"/>
              <a:gd name="connsiteY224" fmla="*/ 5588504 h 6962172"/>
              <a:gd name="connsiteX225" fmla="*/ 6914967 w 12408063"/>
              <a:gd name="connsiteY225" fmla="*/ 5510844 h 6962172"/>
              <a:gd name="connsiteX226" fmla="*/ 6758759 w 12408063"/>
              <a:gd name="connsiteY226" fmla="*/ 5485763 h 6962172"/>
              <a:gd name="connsiteX227" fmla="*/ 1795494 w 12408063"/>
              <a:gd name="connsiteY227" fmla="*/ 5484554 h 6962172"/>
              <a:gd name="connsiteX228" fmla="*/ 1580222 w 12408063"/>
              <a:gd name="connsiteY228" fmla="*/ 5535622 h 6962172"/>
              <a:gd name="connsiteX229" fmla="*/ 1445302 w 12408063"/>
              <a:gd name="connsiteY229" fmla="*/ 5680365 h 6962172"/>
              <a:gd name="connsiteX230" fmla="*/ 1399129 w 12408063"/>
              <a:gd name="connsiteY230" fmla="*/ 5902768 h 6962172"/>
              <a:gd name="connsiteX231" fmla="*/ 1445302 w 12408063"/>
              <a:gd name="connsiteY231" fmla="*/ 6124264 h 6962172"/>
              <a:gd name="connsiteX232" fmla="*/ 1580222 w 12408063"/>
              <a:gd name="connsiteY232" fmla="*/ 6268705 h 6962172"/>
              <a:gd name="connsiteX233" fmla="*/ 1795494 w 12408063"/>
              <a:gd name="connsiteY233" fmla="*/ 6319773 h 6962172"/>
              <a:gd name="connsiteX234" fmla="*/ 2010468 w 12408063"/>
              <a:gd name="connsiteY234" fmla="*/ 6268705 h 6962172"/>
              <a:gd name="connsiteX235" fmla="*/ 2145088 w 12408063"/>
              <a:gd name="connsiteY235" fmla="*/ 6124264 h 6962172"/>
              <a:gd name="connsiteX236" fmla="*/ 2191261 w 12408063"/>
              <a:gd name="connsiteY236" fmla="*/ 5902768 h 6962172"/>
              <a:gd name="connsiteX237" fmla="*/ 2145088 w 12408063"/>
              <a:gd name="connsiteY237" fmla="*/ 5680365 h 6962172"/>
              <a:gd name="connsiteX238" fmla="*/ 2010468 w 12408063"/>
              <a:gd name="connsiteY238" fmla="*/ 5535622 h 6962172"/>
              <a:gd name="connsiteX239" fmla="*/ 1795494 w 12408063"/>
              <a:gd name="connsiteY239" fmla="*/ 5484554 h 6962172"/>
              <a:gd name="connsiteX240" fmla="*/ 932005 w 12408063"/>
              <a:gd name="connsiteY240" fmla="*/ 5484554 h 6962172"/>
              <a:gd name="connsiteX241" fmla="*/ 721829 w 12408063"/>
              <a:gd name="connsiteY241" fmla="*/ 5535622 h 6962172"/>
              <a:gd name="connsiteX242" fmla="*/ 584211 w 12408063"/>
              <a:gd name="connsiteY242" fmla="*/ 5680365 h 6962172"/>
              <a:gd name="connsiteX243" fmla="*/ 535640 w 12408063"/>
              <a:gd name="connsiteY243" fmla="*/ 5902768 h 6962172"/>
              <a:gd name="connsiteX244" fmla="*/ 584211 w 12408063"/>
              <a:gd name="connsiteY244" fmla="*/ 6124264 h 6962172"/>
              <a:gd name="connsiteX245" fmla="*/ 721829 w 12408063"/>
              <a:gd name="connsiteY245" fmla="*/ 6268705 h 6962172"/>
              <a:gd name="connsiteX246" fmla="*/ 932005 w 12408063"/>
              <a:gd name="connsiteY246" fmla="*/ 6319773 h 6962172"/>
              <a:gd name="connsiteX247" fmla="*/ 1124491 w 12408063"/>
              <a:gd name="connsiteY247" fmla="*/ 6282605 h 6962172"/>
              <a:gd name="connsiteX248" fmla="*/ 1248918 w 12408063"/>
              <a:gd name="connsiteY248" fmla="*/ 6175031 h 6962172"/>
              <a:gd name="connsiteX249" fmla="*/ 1300187 w 12408063"/>
              <a:gd name="connsiteY249" fmla="*/ 6003695 h 6962172"/>
              <a:gd name="connsiteX250" fmla="*/ 1101705 w 12408063"/>
              <a:gd name="connsiteY250" fmla="*/ 6003695 h 6962172"/>
              <a:gd name="connsiteX251" fmla="*/ 1052834 w 12408063"/>
              <a:gd name="connsiteY251" fmla="*/ 6117012 h 6962172"/>
              <a:gd name="connsiteX252" fmla="*/ 932005 w 12408063"/>
              <a:gd name="connsiteY252" fmla="*/ 6157806 h 6962172"/>
              <a:gd name="connsiteX253" fmla="*/ 816574 w 12408063"/>
              <a:gd name="connsiteY253" fmla="*/ 6121847 h 6962172"/>
              <a:gd name="connsiteX254" fmla="*/ 753611 w 12408063"/>
              <a:gd name="connsiteY254" fmla="*/ 6027567 h 6962172"/>
              <a:gd name="connsiteX255" fmla="*/ 734122 w 12408063"/>
              <a:gd name="connsiteY255" fmla="*/ 5902768 h 6962172"/>
              <a:gd name="connsiteX256" fmla="*/ 753611 w 12408063"/>
              <a:gd name="connsiteY256" fmla="*/ 5777667 h 6962172"/>
              <a:gd name="connsiteX257" fmla="*/ 816574 w 12408063"/>
              <a:gd name="connsiteY257" fmla="*/ 5683387 h 6962172"/>
              <a:gd name="connsiteX258" fmla="*/ 932005 w 12408063"/>
              <a:gd name="connsiteY258" fmla="*/ 5647126 h 6962172"/>
              <a:gd name="connsiteX259" fmla="*/ 1014156 w 12408063"/>
              <a:gd name="connsiteY259" fmla="*/ 5662235 h 6962172"/>
              <a:gd name="connsiteX260" fmla="*/ 1072622 w 12408063"/>
              <a:gd name="connsiteY260" fmla="*/ 5707260 h 6962172"/>
              <a:gd name="connsiteX261" fmla="*/ 1101705 w 12408063"/>
              <a:gd name="connsiteY261" fmla="*/ 5781897 h 6962172"/>
              <a:gd name="connsiteX262" fmla="*/ 1299588 w 12408063"/>
              <a:gd name="connsiteY262" fmla="*/ 5781897 h 6962172"/>
              <a:gd name="connsiteX263" fmla="*/ 1246519 w 12408063"/>
              <a:gd name="connsiteY263" fmla="*/ 5619930 h 6962172"/>
              <a:gd name="connsiteX264" fmla="*/ 1113998 w 12408063"/>
              <a:gd name="connsiteY264" fmla="*/ 5519003 h 6962172"/>
              <a:gd name="connsiteX265" fmla="*/ 932005 w 12408063"/>
              <a:gd name="connsiteY265" fmla="*/ 5484554 h 6962172"/>
              <a:gd name="connsiteX266" fmla="*/ 12280739 w 12408063"/>
              <a:gd name="connsiteY266" fmla="*/ 4409954 h 6962172"/>
              <a:gd name="connsiteX267" fmla="*/ 12408063 w 12408063"/>
              <a:gd name="connsiteY267" fmla="*/ 4409954 h 6962172"/>
              <a:gd name="connsiteX268" fmla="*/ 12408063 w 12408063"/>
              <a:gd name="connsiteY268" fmla="*/ 5335928 h 6962172"/>
              <a:gd name="connsiteX269" fmla="*/ 12280739 w 12408063"/>
              <a:gd name="connsiteY269" fmla="*/ 5335928 h 6962172"/>
              <a:gd name="connsiteX270" fmla="*/ 8708741 w 12408063"/>
              <a:gd name="connsiteY270" fmla="*/ 4096233 h 6962172"/>
              <a:gd name="connsiteX271" fmla="*/ 8727105 w 12408063"/>
              <a:gd name="connsiteY271" fmla="*/ 4101974 h 6962172"/>
              <a:gd name="connsiteX272" fmla="*/ 8736174 w 12408063"/>
              <a:gd name="connsiteY272" fmla="*/ 4117158 h 6962172"/>
              <a:gd name="connsiteX273" fmla="*/ 8738723 w 12408063"/>
              <a:gd name="connsiteY273" fmla="*/ 4137933 h 6962172"/>
              <a:gd name="connsiteX274" fmla="*/ 8736174 w 12408063"/>
              <a:gd name="connsiteY274" fmla="*/ 4158179 h 6962172"/>
              <a:gd name="connsiteX275" fmla="*/ 8727105 w 12408063"/>
              <a:gd name="connsiteY275" fmla="*/ 4173213 h 6962172"/>
              <a:gd name="connsiteX276" fmla="*/ 8708741 w 12408063"/>
              <a:gd name="connsiteY276" fmla="*/ 4178879 h 6962172"/>
              <a:gd name="connsiteX277" fmla="*/ 8690677 w 12408063"/>
              <a:gd name="connsiteY277" fmla="*/ 4173213 h 6962172"/>
              <a:gd name="connsiteX278" fmla="*/ 8681607 w 12408063"/>
              <a:gd name="connsiteY278" fmla="*/ 4158179 h 6962172"/>
              <a:gd name="connsiteX279" fmla="*/ 8679059 w 12408063"/>
              <a:gd name="connsiteY279" fmla="*/ 4137933 h 6962172"/>
              <a:gd name="connsiteX280" fmla="*/ 8681607 w 12408063"/>
              <a:gd name="connsiteY280" fmla="*/ 4117158 h 6962172"/>
              <a:gd name="connsiteX281" fmla="*/ 8690677 w 12408063"/>
              <a:gd name="connsiteY281" fmla="*/ 4101974 h 6962172"/>
              <a:gd name="connsiteX282" fmla="*/ 8708741 w 12408063"/>
              <a:gd name="connsiteY282" fmla="*/ 4096233 h 6962172"/>
              <a:gd name="connsiteX283" fmla="*/ 8899728 w 12408063"/>
              <a:gd name="connsiteY283" fmla="*/ 4095477 h 6962172"/>
              <a:gd name="connsiteX284" fmla="*/ 8918542 w 12408063"/>
              <a:gd name="connsiteY284" fmla="*/ 4105903 h 6962172"/>
              <a:gd name="connsiteX285" fmla="*/ 8925513 w 12408063"/>
              <a:gd name="connsiteY285" fmla="*/ 4138689 h 6962172"/>
              <a:gd name="connsiteX286" fmla="*/ 8918168 w 12408063"/>
              <a:gd name="connsiteY286" fmla="*/ 4168982 h 6962172"/>
              <a:gd name="connsiteX287" fmla="*/ 8898379 w 12408063"/>
              <a:gd name="connsiteY287" fmla="*/ 4179332 h 6962172"/>
              <a:gd name="connsiteX288" fmla="*/ 8879340 w 12408063"/>
              <a:gd name="connsiteY288" fmla="*/ 4172307 h 6962172"/>
              <a:gd name="connsiteX289" fmla="*/ 8867647 w 12408063"/>
              <a:gd name="connsiteY289" fmla="*/ 4156366 h 6962172"/>
              <a:gd name="connsiteX290" fmla="*/ 8867647 w 12408063"/>
              <a:gd name="connsiteY290" fmla="*/ 4118594 h 6962172"/>
              <a:gd name="connsiteX291" fmla="*/ 8880165 w 12408063"/>
              <a:gd name="connsiteY291" fmla="*/ 4102428 h 6962172"/>
              <a:gd name="connsiteX292" fmla="*/ 8899728 w 12408063"/>
              <a:gd name="connsiteY292" fmla="*/ 4095477 h 6962172"/>
              <a:gd name="connsiteX293" fmla="*/ 8708741 w 12408063"/>
              <a:gd name="connsiteY293" fmla="*/ 4061181 h 6962172"/>
              <a:gd name="connsiteX294" fmla="*/ 8668940 w 12408063"/>
              <a:gd name="connsiteY294" fmla="*/ 4070094 h 6962172"/>
              <a:gd name="connsiteX295" fmla="*/ 8642180 w 12408063"/>
              <a:gd name="connsiteY295" fmla="*/ 4096157 h 6962172"/>
              <a:gd name="connsiteX296" fmla="*/ 8632586 w 12408063"/>
              <a:gd name="connsiteY296" fmla="*/ 4137933 h 6962172"/>
              <a:gd name="connsiteX297" fmla="*/ 8642180 w 12408063"/>
              <a:gd name="connsiteY297" fmla="*/ 4179029 h 6962172"/>
              <a:gd name="connsiteX298" fmla="*/ 8668940 w 12408063"/>
              <a:gd name="connsiteY298" fmla="*/ 4204791 h 6962172"/>
              <a:gd name="connsiteX299" fmla="*/ 8708741 w 12408063"/>
              <a:gd name="connsiteY299" fmla="*/ 4213629 h 6962172"/>
              <a:gd name="connsiteX300" fmla="*/ 8748692 w 12408063"/>
              <a:gd name="connsiteY300" fmla="*/ 4204791 h 6962172"/>
              <a:gd name="connsiteX301" fmla="*/ 8775527 w 12408063"/>
              <a:gd name="connsiteY301" fmla="*/ 4179029 h 6962172"/>
              <a:gd name="connsiteX302" fmla="*/ 8785196 w 12408063"/>
              <a:gd name="connsiteY302" fmla="*/ 4137933 h 6962172"/>
              <a:gd name="connsiteX303" fmla="*/ 8775527 w 12408063"/>
              <a:gd name="connsiteY303" fmla="*/ 4096157 h 6962172"/>
              <a:gd name="connsiteX304" fmla="*/ 8748692 w 12408063"/>
              <a:gd name="connsiteY304" fmla="*/ 4070094 h 6962172"/>
              <a:gd name="connsiteX305" fmla="*/ 8708741 w 12408063"/>
              <a:gd name="connsiteY305" fmla="*/ 4061181 h 6962172"/>
              <a:gd name="connsiteX306" fmla="*/ 8821924 w 12408063"/>
              <a:gd name="connsiteY306" fmla="*/ 4007846 h 6962172"/>
              <a:gd name="connsiteX307" fmla="*/ 8821924 w 12408063"/>
              <a:gd name="connsiteY307" fmla="*/ 4211212 h 6962172"/>
              <a:gd name="connsiteX308" fmla="*/ 8865398 w 12408063"/>
              <a:gd name="connsiteY308" fmla="*/ 4211212 h 6962172"/>
              <a:gd name="connsiteX309" fmla="*/ 8867047 w 12408063"/>
              <a:gd name="connsiteY309" fmla="*/ 4190814 h 6962172"/>
              <a:gd name="connsiteX310" fmla="*/ 8884362 w 12408063"/>
              <a:gd name="connsiteY310" fmla="*/ 4207812 h 6962172"/>
              <a:gd name="connsiteX311" fmla="*/ 8910222 w 12408063"/>
              <a:gd name="connsiteY311" fmla="*/ 4213931 h 6962172"/>
              <a:gd name="connsiteX312" fmla="*/ 8941253 w 12408063"/>
              <a:gd name="connsiteY312" fmla="*/ 4205848 h 6962172"/>
              <a:gd name="connsiteX313" fmla="*/ 8963591 w 12408063"/>
              <a:gd name="connsiteY313" fmla="*/ 4180918 h 6962172"/>
              <a:gd name="connsiteX314" fmla="*/ 8971985 w 12408063"/>
              <a:gd name="connsiteY314" fmla="*/ 4137632 h 6962172"/>
              <a:gd name="connsiteX315" fmla="*/ 8964190 w 12408063"/>
              <a:gd name="connsiteY315" fmla="*/ 4094344 h 6962172"/>
              <a:gd name="connsiteX316" fmla="*/ 8943128 w 12408063"/>
              <a:gd name="connsiteY316" fmla="*/ 4069339 h 6962172"/>
              <a:gd name="connsiteX317" fmla="*/ 8913370 w 12408063"/>
              <a:gd name="connsiteY317" fmla="*/ 4061181 h 6962172"/>
              <a:gd name="connsiteX318" fmla="*/ 8886236 w 12408063"/>
              <a:gd name="connsiteY318" fmla="*/ 4067299 h 6962172"/>
              <a:gd name="connsiteX319" fmla="*/ 8867647 w 12408063"/>
              <a:gd name="connsiteY319" fmla="*/ 4083844 h 6962172"/>
              <a:gd name="connsiteX320" fmla="*/ 8867647 w 12408063"/>
              <a:gd name="connsiteY320" fmla="*/ 4007846 h 6962172"/>
              <a:gd name="connsiteX321" fmla="*/ 8553882 w 12408063"/>
              <a:gd name="connsiteY321" fmla="*/ 4007846 h 6962172"/>
              <a:gd name="connsiteX322" fmla="*/ 8553882 w 12408063"/>
              <a:gd name="connsiteY322" fmla="*/ 4139294 h 6962172"/>
              <a:gd name="connsiteX323" fmla="*/ 8546762 w 12408063"/>
              <a:gd name="connsiteY323" fmla="*/ 4163996 h 6962172"/>
              <a:gd name="connsiteX324" fmla="*/ 8526748 w 12408063"/>
              <a:gd name="connsiteY324" fmla="*/ 4171173 h 6962172"/>
              <a:gd name="connsiteX325" fmla="*/ 8509959 w 12408063"/>
              <a:gd name="connsiteY325" fmla="*/ 4171173 h 6962172"/>
              <a:gd name="connsiteX326" fmla="*/ 8509959 w 12408063"/>
              <a:gd name="connsiteY326" fmla="*/ 4212722 h 6962172"/>
              <a:gd name="connsiteX327" fmla="*/ 8530047 w 12408063"/>
              <a:gd name="connsiteY327" fmla="*/ 4212722 h 6962172"/>
              <a:gd name="connsiteX328" fmla="*/ 8569998 w 12408063"/>
              <a:gd name="connsiteY328" fmla="*/ 4204791 h 6962172"/>
              <a:gd name="connsiteX329" fmla="*/ 8593235 w 12408063"/>
              <a:gd name="connsiteY329" fmla="*/ 4180767 h 6962172"/>
              <a:gd name="connsiteX330" fmla="*/ 8600804 w 12408063"/>
              <a:gd name="connsiteY330" fmla="*/ 4139746 h 6962172"/>
              <a:gd name="connsiteX331" fmla="*/ 8600804 w 12408063"/>
              <a:gd name="connsiteY331" fmla="*/ 4007846 h 6962172"/>
              <a:gd name="connsiteX332" fmla="*/ 9042594 w 12408063"/>
              <a:gd name="connsiteY332" fmla="*/ 3686480 h 6962172"/>
              <a:gd name="connsiteX333" fmla="*/ 9042594 w 12408063"/>
              <a:gd name="connsiteY333" fmla="*/ 3834094 h 6962172"/>
              <a:gd name="connsiteX334" fmla="*/ 9088317 w 12408063"/>
              <a:gd name="connsiteY334" fmla="*/ 3834094 h 6962172"/>
              <a:gd name="connsiteX335" fmla="*/ 9088317 w 12408063"/>
              <a:gd name="connsiteY335" fmla="*/ 3686480 h 6962172"/>
              <a:gd name="connsiteX336" fmla="*/ 9016509 w 12408063"/>
              <a:gd name="connsiteY336" fmla="*/ 3684516 h 6962172"/>
              <a:gd name="connsiteX337" fmla="*/ 8989075 w 12408063"/>
              <a:gd name="connsiteY337" fmla="*/ 3691391 h 6962172"/>
              <a:gd name="connsiteX338" fmla="*/ 8972135 w 12408063"/>
              <a:gd name="connsiteY338" fmla="*/ 3712166 h 6962172"/>
              <a:gd name="connsiteX339" fmla="*/ 8971535 w 12408063"/>
              <a:gd name="connsiteY339" fmla="*/ 3686480 h 6962172"/>
              <a:gd name="connsiteX340" fmla="*/ 8927462 w 12408063"/>
              <a:gd name="connsiteY340" fmla="*/ 3686480 h 6962172"/>
              <a:gd name="connsiteX341" fmla="*/ 8927462 w 12408063"/>
              <a:gd name="connsiteY341" fmla="*/ 3834094 h 6962172"/>
              <a:gd name="connsiteX342" fmla="*/ 8973185 w 12408063"/>
              <a:gd name="connsiteY342" fmla="*/ 3834094 h 6962172"/>
              <a:gd name="connsiteX343" fmla="*/ 8973185 w 12408063"/>
              <a:gd name="connsiteY343" fmla="*/ 3738152 h 6962172"/>
              <a:gd name="connsiteX344" fmla="*/ 8984727 w 12408063"/>
              <a:gd name="connsiteY344" fmla="*/ 3727954 h 6962172"/>
              <a:gd name="connsiteX345" fmla="*/ 8999494 w 12408063"/>
              <a:gd name="connsiteY345" fmla="*/ 3723497 h 6962172"/>
              <a:gd name="connsiteX346" fmla="*/ 9015610 w 12408063"/>
              <a:gd name="connsiteY346" fmla="*/ 3722439 h 6962172"/>
              <a:gd name="connsiteX347" fmla="*/ 9019358 w 12408063"/>
              <a:gd name="connsiteY347" fmla="*/ 3722439 h 6962172"/>
              <a:gd name="connsiteX348" fmla="*/ 9019358 w 12408063"/>
              <a:gd name="connsiteY348" fmla="*/ 3684516 h 6962172"/>
              <a:gd name="connsiteX349" fmla="*/ 9189207 w 12408063"/>
              <a:gd name="connsiteY349" fmla="*/ 3684063 h 6962172"/>
              <a:gd name="connsiteX350" fmla="*/ 9166270 w 12408063"/>
              <a:gd name="connsiteY350" fmla="*/ 3686254 h 6962172"/>
              <a:gd name="connsiteX351" fmla="*/ 9145507 w 12408063"/>
              <a:gd name="connsiteY351" fmla="*/ 3693354 h 6962172"/>
              <a:gd name="connsiteX352" fmla="*/ 9130517 w 12408063"/>
              <a:gd name="connsiteY352" fmla="*/ 3706500 h 6962172"/>
              <a:gd name="connsiteX353" fmla="*/ 9124895 w 12408063"/>
              <a:gd name="connsiteY353" fmla="*/ 3726972 h 6962172"/>
              <a:gd name="connsiteX354" fmla="*/ 9132166 w 12408063"/>
              <a:gd name="connsiteY354" fmla="*/ 3751600 h 6962172"/>
              <a:gd name="connsiteX355" fmla="*/ 9151879 w 12408063"/>
              <a:gd name="connsiteY355" fmla="*/ 3766330 h 6962172"/>
              <a:gd name="connsiteX356" fmla="*/ 9179313 w 12408063"/>
              <a:gd name="connsiteY356" fmla="*/ 3775321 h 6962172"/>
              <a:gd name="connsiteX357" fmla="*/ 9203973 w 12408063"/>
              <a:gd name="connsiteY357" fmla="*/ 3782800 h 6962172"/>
              <a:gd name="connsiteX358" fmla="*/ 9211094 w 12408063"/>
              <a:gd name="connsiteY358" fmla="*/ 3793753 h 6962172"/>
              <a:gd name="connsiteX359" fmla="*/ 9205922 w 12408063"/>
              <a:gd name="connsiteY359" fmla="*/ 3803876 h 6962172"/>
              <a:gd name="connsiteX360" fmla="*/ 9190556 w 12408063"/>
              <a:gd name="connsiteY360" fmla="*/ 3806898 h 6962172"/>
              <a:gd name="connsiteX361" fmla="*/ 9172791 w 12408063"/>
              <a:gd name="connsiteY361" fmla="*/ 3802894 h 6962172"/>
              <a:gd name="connsiteX362" fmla="*/ 9164922 w 12408063"/>
              <a:gd name="connsiteY362" fmla="*/ 3788465 h 6962172"/>
              <a:gd name="connsiteX363" fmla="*/ 9123096 w 12408063"/>
              <a:gd name="connsiteY363" fmla="*/ 3788465 h 6962172"/>
              <a:gd name="connsiteX364" fmla="*/ 9128943 w 12408063"/>
              <a:gd name="connsiteY364" fmla="*/ 3812413 h 6962172"/>
              <a:gd name="connsiteX365" fmla="*/ 9144608 w 12408063"/>
              <a:gd name="connsiteY365" fmla="*/ 3827219 h 6962172"/>
              <a:gd name="connsiteX366" fmla="*/ 9166495 w 12408063"/>
              <a:gd name="connsiteY366" fmla="*/ 3834698 h 6962172"/>
              <a:gd name="connsiteX367" fmla="*/ 9190706 w 12408063"/>
              <a:gd name="connsiteY367" fmla="*/ 3836814 h 6962172"/>
              <a:gd name="connsiteX368" fmla="*/ 9214767 w 12408063"/>
              <a:gd name="connsiteY368" fmla="*/ 3834245 h 6962172"/>
              <a:gd name="connsiteX369" fmla="*/ 9235904 w 12408063"/>
              <a:gd name="connsiteY369" fmla="*/ 3825935 h 6962172"/>
              <a:gd name="connsiteX370" fmla="*/ 9250896 w 12408063"/>
              <a:gd name="connsiteY370" fmla="*/ 3810599 h 6962172"/>
              <a:gd name="connsiteX371" fmla="*/ 9256517 w 12408063"/>
              <a:gd name="connsiteY371" fmla="*/ 3786954 h 6962172"/>
              <a:gd name="connsiteX372" fmla="*/ 9249546 w 12408063"/>
              <a:gd name="connsiteY372" fmla="*/ 3763309 h 6962172"/>
              <a:gd name="connsiteX373" fmla="*/ 9231257 w 12408063"/>
              <a:gd name="connsiteY373" fmla="*/ 3749106 h 6962172"/>
              <a:gd name="connsiteX374" fmla="*/ 9206597 w 12408063"/>
              <a:gd name="connsiteY374" fmla="*/ 3740872 h 6962172"/>
              <a:gd name="connsiteX375" fmla="*/ 9185684 w 12408063"/>
              <a:gd name="connsiteY375" fmla="*/ 3735584 h 6962172"/>
              <a:gd name="connsiteX376" fmla="*/ 9173916 w 12408063"/>
              <a:gd name="connsiteY376" fmla="*/ 3730447 h 6962172"/>
              <a:gd name="connsiteX377" fmla="*/ 9170168 w 12408063"/>
              <a:gd name="connsiteY377" fmla="*/ 3724404 h 6962172"/>
              <a:gd name="connsiteX378" fmla="*/ 9175115 w 12408063"/>
              <a:gd name="connsiteY378" fmla="*/ 3716471 h 6962172"/>
              <a:gd name="connsiteX379" fmla="*/ 9189207 w 12408063"/>
              <a:gd name="connsiteY379" fmla="*/ 3714280 h 6962172"/>
              <a:gd name="connsiteX380" fmla="*/ 9203523 w 12408063"/>
              <a:gd name="connsiteY380" fmla="*/ 3717755 h 6962172"/>
              <a:gd name="connsiteX381" fmla="*/ 9209744 w 12408063"/>
              <a:gd name="connsiteY381" fmla="*/ 3730900 h 6962172"/>
              <a:gd name="connsiteX382" fmla="*/ 9251570 w 12408063"/>
              <a:gd name="connsiteY382" fmla="*/ 3730900 h 6962172"/>
              <a:gd name="connsiteX383" fmla="*/ 9246098 w 12408063"/>
              <a:gd name="connsiteY383" fmla="*/ 3707784 h 6962172"/>
              <a:gd name="connsiteX384" fmla="*/ 9231481 w 12408063"/>
              <a:gd name="connsiteY384" fmla="*/ 3693505 h 6962172"/>
              <a:gd name="connsiteX385" fmla="*/ 9211319 w 12408063"/>
              <a:gd name="connsiteY385" fmla="*/ 3686178 h 6962172"/>
              <a:gd name="connsiteX386" fmla="*/ 9189207 w 12408063"/>
              <a:gd name="connsiteY386" fmla="*/ 3684063 h 6962172"/>
              <a:gd name="connsiteX387" fmla="*/ 8745169 w 12408063"/>
              <a:gd name="connsiteY387" fmla="*/ 3630728 h 6962172"/>
              <a:gd name="connsiteX388" fmla="*/ 8745169 w 12408063"/>
              <a:gd name="connsiteY388" fmla="*/ 3834094 h 6962172"/>
              <a:gd name="connsiteX389" fmla="*/ 8790893 w 12408063"/>
              <a:gd name="connsiteY389" fmla="*/ 3834094 h 6962172"/>
              <a:gd name="connsiteX390" fmla="*/ 8790893 w 12408063"/>
              <a:gd name="connsiteY390" fmla="*/ 3738001 h 6962172"/>
              <a:gd name="connsiteX391" fmla="*/ 8804459 w 12408063"/>
              <a:gd name="connsiteY391" fmla="*/ 3725612 h 6962172"/>
              <a:gd name="connsiteX392" fmla="*/ 8821774 w 12408063"/>
              <a:gd name="connsiteY392" fmla="*/ 3720778 h 6962172"/>
              <a:gd name="connsiteX393" fmla="*/ 8833017 w 12408063"/>
              <a:gd name="connsiteY393" fmla="*/ 3723572 h 6962172"/>
              <a:gd name="connsiteX394" fmla="*/ 8839538 w 12408063"/>
              <a:gd name="connsiteY394" fmla="*/ 3731429 h 6962172"/>
              <a:gd name="connsiteX395" fmla="*/ 8841712 w 12408063"/>
              <a:gd name="connsiteY395" fmla="*/ 3743289 h 6962172"/>
              <a:gd name="connsiteX396" fmla="*/ 8841712 w 12408063"/>
              <a:gd name="connsiteY396" fmla="*/ 3834094 h 6962172"/>
              <a:gd name="connsiteX397" fmla="*/ 8887285 w 12408063"/>
              <a:gd name="connsiteY397" fmla="*/ 3834094 h 6962172"/>
              <a:gd name="connsiteX398" fmla="*/ 8887285 w 12408063"/>
              <a:gd name="connsiteY398" fmla="*/ 3737700 h 6962172"/>
              <a:gd name="connsiteX399" fmla="*/ 8874468 w 12408063"/>
              <a:gd name="connsiteY399" fmla="*/ 3697586 h 6962172"/>
              <a:gd name="connsiteX400" fmla="*/ 8839614 w 12408063"/>
              <a:gd name="connsiteY400" fmla="*/ 3684365 h 6962172"/>
              <a:gd name="connsiteX401" fmla="*/ 8809182 w 12408063"/>
              <a:gd name="connsiteY401" fmla="*/ 3691466 h 6962172"/>
              <a:gd name="connsiteX402" fmla="*/ 8789843 w 12408063"/>
              <a:gd name="connsiteY402" fmla="*/ 3708237 h 6962172"/>
              <a:gd name="connsiteX403" fmla="*/ 8789843 w 12408063"/>
              <a:gd name="connsiteY403" fmla="*/ 3630728 h 6962172"/>
              <a:gd name="connsiteX404" fmla="*/ 8617895 w 12408063"/>
              <a:gd name="connsiteY404" fmla="*/ 3628008 h 6962172"/>
              <a:gd name="connsiteX405" fmla="*/ 8565351 w 12408063"/>
              <a:gd name="connsiteY405" fmla="*/ 3640775 h 6962172"/>
              <a:gd name="connsiteX406" fmla="*/ 8530946 w 12408063"/>
              <a:gd name="connsiteY406" fmla="*/ 3676962 h 6962172"/>
              <a:gd name="connsiteX407" fmla="*/ 8518804 w 12408063"/>
              <a:gd name="connsiteY407" fmla="*/ 3732562 h 6962172"/>
              <a:gd name="connsiteX408" fmla="*/ 8530946 w 12408063"/>
              <a:gd name="connsiteY408" fmla="*/ 3787936 h 6962172"/>
              <a:gd name="connsiteX409" fmla="*/ 8565351 w 12408063"/>
              <a:gd name="connsiteY409" fmla="*/ 3824047 h 6962172"/>
              <a:gd name="connsiteX410" fmla="*/ 8617895 w 12408063"/>
              <a:gd name="connsiteY410" fmla="*/ 3836814 h 6962172"/>
              <a:gd name="connsiteX411" fmla="*/ 8666016 w 12408063"/>
              <a:gd name="connsiteY411" fmla="*/ 3827522 h 6962172"/>
              <a:gd name="connsiteX412" fmla="*/ 8697123 w 12408063"/>
              <a:gd name="connsiteY412" fmla="*/ 3800627 h 6962172"/>
              <a:gd name="connsiteX413" fmla="*/ 8709940 w 12408063"/>
              <a:gd name="connsiteY413" fmla="*/ 3757794 h 6962172"/>
              <a:gd name="connsiteX414" fmla="*/ 8660319 w 12408063"/>
              <a:gd name="connsiteY414" fmla="*/ 3757794 h 6962172"/>
              <a:gd name="connsiteX415" fmla="*/ 8648102 w 12408063"/>
              <a:gd name="connsiteY415" fmla="*/ 3786123 h 6962172"/>
              <a:gd name="connsiteX416" fmla="*/ 8617895 w 12408063"/>
              <a:gd name="connsiteY416" fmla="*/ 3796322 h 6962172"/>
              <a:gd name="connsiteX417" fmla="*/ 8589037 w 12408063"/>
              <a:gd name="connsiteY417" fmla="*/ 3787332 h 6962172"/>
              <a:gd name="connsiteX418" fmla="*/ 8573297 w 12408063"/>
              <a:gd name="connsiteY418" fmla="*/ 3763762 h 6962172"/>
              <a:gd name="connsiteX419" fmla="*/ 8568424 w 12408063"/>
              <a:gd name="connsiteY419" fmla="*/ 3732562 h 6962172"/>
              <a:gd name="connsiteX420" fmla="*/ 8573297 w 12408063"/>
              <a:gd name="connsiteY420" fmla="*/ 3701287 h 6962172"/>
              <a:gd name="connsiteX421" fmla="*/ 8589037 w 12408063"/>
              <a:gd name="connsiteY421" fmla="*/ 3677717 h 6962172"/>
              <a:gd name="connsiteX422" fmla="*/ 8617895 w 12408063"/>
              <a:gd name="connsiteY422" fmla="*/ 3668652 h 6962172"/>
              <a:gd name="connsiteX423" fmla="*/ 8638432 w 12408063"/>
              <a:gd name="connsiteY423" fmla="*/ 3672429 h 6962172"/>
              <a:gd name="connsiteX424" fmla="*/ 8653049 w 12408063"/>
              <a:gd name="connsiteY424" fmla="*/ 3683685 h 6962172"/>
              <a:gd name="connsiteX425" fmla="*/ 8660319 w 12408063"/>
              <a:gd name="connsiteY425" fmla="*/ 3702345 h 6962172"/>
              <a:gd name="connsiteX426" fmla="*/ 8709791 w 12408063"/>
              <a:gd name="connsiteY426" fmla="*/ 3702345 h 6962172"/>
              <a:gd name="connsiteX427" fmla="*/ 8696523 w 12408063"/>
              <a:gd name="connsiteY427" fmla="*/ 3661853 h 6962172"/>
              <a:gd name="connsiteX428" fmla="*/ 8663393 w 12408063"/>
              <a:gd name="connsiteY428" fmla="*/ 3636621 h 6962172"/>
              <a:gd name="connsiteX429" fmla="*/ 8617895 w 12408063"/>
              <a:gd name="connsiteY429" fmla="*/ 3628008 h 6962172"/>
              <a:gd name="connsiteX430" fmla="*/ 9065530 w 12408063"/>
              <a:gd name="connsiteY430" fmla="*/ 3627707 h 6962172"/>
              <a:gd name="connsiteX431" fmla="*/ 9046791 w 12408063"/>
              <a:gd name="connsiteY431" fmla="*/ 3633674 h 6962172"/>
              <a:gd name="connsiteX432" fmla="*/ 9040494 w 12408063"/>
              <a:gd name="connsiteY432" fmla="*/ 3649010 h 6962172"/>
              <a:gd name="connsiteX433" fmla="*/ 9046791 w 12408063"/>
              <a:gd name="connsiteY433" fmla="*/ 3664345 h 6962172"/>
              <a:gd name="connsiteX434" fmla="*/ 9065530 w 12408063"/>
              <a:gd name="connsiteY434" fmla="*/ 3670465 h 6962172"/>
              <a:gd name="connsiteX435" fmla="*/ 9084419 w 12408063"/>
              <a:gd name="connsiteY435" fmla="*/ 3664345 h 6962172"/>
              <a:gd name="connsiteX436" fmla="*/ 9090715 w 12408063"/>
              <a:gd name="connsiteY436" fmla="*/ 3649010 h 6962172"/>
              <a:gd name="connsiteX437" fmla="*/ 9084419 w 12408063"/>
              <a:gd name="connsiteY437" fmla="*/ 3633674 h 6962172"/>
              <a:gd name="connsiteX438" fmla="*/ 9065530 w 12408063"/>
              <a:gd name="connsiteY438" fmla="*/ 3627707 h 6962172"/>
              <a:gd name="connsiteX439" fmla="*/ 8804384 w 12408063"/>
              <a:gd name="connsiteY439" fmla="*/ 3399865 h 6962172"/>
              <a:gd name="connsiteX440" fmla="*/ 8804384 w 12408063"/>
              <a:gd name="connsiteY440" fmla="*/ 3421319 h 6962172"/>
              <a:gd name="connsiteX441" fmla="*/ 8791117 w 12408063"/>
              <a:gd name="connsiteY441" fmla="*/ 3432954 h 6962172"/>
              <a:gd name="connsiteX442" fmla="*/ 8772903 w 12408063"/>
              <a:gd name="connsiteY442" fmla="*/ 3438393 h 6962172"/>
              <a:gd name="connsiteX443" fmla="*/ 8760235 w 12408063"/>
              <a:gd name="connsiteY443" fmla="*/ 3434615 h 6962172"/>
              <a:gd name="connsiteX444" fmla="*/ 8754914 w 12408063"/>
              <a:gd name="connsiteY444" fmla="*/ 3422225 h 6962172"/>
              <a:gd name="connsiteX445" fmla="*/ 8765632 w 12408063"/>
              <a:gd name="connsiteY445" fmla="*/ 3405153 h 6962172"/>
              <a:gd name="connsiteX446" fmla="*/ 8804384 w 12408063"/>
              <a:gd name="connsiteY446" fmla="*/ 3399865 h 6962172"/>
              <a:gd name="connsiteX447" fmla="*/ 9054137 w 12408063"/>
              <a:gd name="connsiteY447" fmla="*/ 3351668 h 6962172"/>
              <a:gd name="connsiteX448" fmla="*/ 9072501 w 12408063"/>
              <a:gd name="connsiteY448" fmla="*/ 3357409 h 6962172"/>
              <a:gd name="connsiteX449" fmla="*/ 9081570 w 12408063"/>
              <a:gd name="connsiteY449" fmla="*/ 3372593 h 6962172"/>
              <a:gd name="connsiteX450" fmla="*/ 9084119 w 12408063"/>
              <a:gd name="connsiteY450" fmla="*/ 3393368 h 6962172"/>
              <a:gd name="connsiteX451" fmla="*/ 9081570 w 12408063"/>
              <a:gd name="connsiteY451" fmla="*/ 3413614 h 6962172"/>
              <a:gd name="connsiteX452" fmla="*/ 9072501 w 12408063"/>
              <a:gd name="connsiteY452" fmla="*/ 3428648 h 6962172"/>
              <a:gd name="connsiteX453" fmla="*/ 9054137 w 12408063"/>
              <a:gd name="connsiteY453" fmla="*/ 3434313 h 6962172"/>
              <a:gd name="connsiteX454" fmla="*/ 9036072 w 12408063"/>
              <a:gd name="connsiteY454" fmla="*/ 3428648 h 6962172"/>
              <a:gd name="connsiteX455" fmla="*/ 9027003 w 12408063"/>
              <a:gd name="connsiteY455" fmla="*/ 3413614 h 6962172"/>
              <a:gd name="connsiteX456" fmla="*/ 9024455 w 12408063"/>
              <a:gd name="connsiteY456" fmla="*/ 3393368 h 6962172"/>
              <a:gd name="connsiteX457" fmla="*/ 9027003 w 12408063"/>
              <a:gd name="connsiteY457" fmla="*/ 3372593 h 6962172"/>
              <a:gd name="connsiteX458" fmla="*/ 9036072 w 12408063"/>
              <a:gd name="connsiteY458" fmla="*/ 3357409 h 6962172"/>
              <a:gd name="connsiteX459" fmla="*/ 9054137 w 12408063"/>
              <a:gd name="connsiteY459" fmla="*/ 3351668 h 6962172"/>
              <a:gd name="connsiteX460" fmla="*/ 9513465 w 12408063"/>
              <a:gd name="connsiteY460" fmla="*/ 3348193 h 6962172"/>
              <a:gd name="connsiteX461" fmla="*/ 9533028 w 12408063"/>
              <a:gd name="connsiteY461" fmla="*/ 3354538 h 6962172"/>
              <a:gd name="connsiteX462" fmla="*/ 9541499 w 12408063"/>
              <a:gd name="connsiteY462" fmla="*/ 3374180 h 6962172"/>
              <a:gd name="connsiteX463" fmla="*/ 9484532 w 12408063"/>
              <a:gd name="connsiteY463" fmla="*/ 3374180 h 6962172"/>
              <a:gd name="connsiteX464" fmla="*/ 9493227 w 12408063"/>
              <a:gd name="connsiteY464" fmla="*/ 3354840 h 6962172"/>
              <a:gd name="connsiteX465" fmla="*/ 9513465 w 12408063"/>
              <a:gd name="connsiteY465" fmla="*/ 3348193 h 6962172"/>
              <a:gd name="connsiteX466" fmla="*/ 9513465 w 12408063"/>
              <a:gd name="connsiteY466" fmla="*/ 3316917 h 6962172"/>
              <a:gd name="connsiteX467" fmla="*/ 9472764 w 12408063"/>
              <a:gd name="connsiteY467" fmla="*/ 3325831 h 6962172"/>
              <a:gd name="connsiteX468" fmla="*/ 9447279 w 12408063"/>
              <a:gd name="connsiteY468" fmla="*/ 3351593 h 6962172"/>
              <a:gd name="connsiteX469" fmla="*/ 9438509 w 12408063"/>
              <a:gd name="connsiteY469" fmla="*/ 3392160 h 6962172"/>
              <a:gd name="connsiteX470" fmla="*/ 9447504 w 12408063"/>
              <a:gd name="connsiteY470" fmla="*/ 3434615 h 6962172"/>
              <a:gd name="connsiteX471" fmla="*/ 9473663 w 12408063"/>
              <a:gd name="connsiteY471" fmla="*/ 3460603 h 6962172"/>
              <a:gd name="connsiteX472" fmla="*/ 9515564 w 12408063"/>
              <a:gd name="connsiteY472" fmla="*/ 3469366 h 6962172"/>
              <a:gd name="connsiteX473" fmla="*/ 9551542 w 12408063"/>
              <a:gd name="connsiteY473" fmla="*/ 3463851 h 6962172"/>
              <a:gd name="connsiteX474" fmla="*/ 9576053 w 12408063"/>
              <a:gd name="connsiteY474" fmla="*/ 3446778 h 6962172"/>
              <a:gd name="connsiteX475" fmla="*/ 9586172 w 12408063"/>
              <a:gd name="connsiteY475" fmla="*/ 3417240 h 6962172"/>
              <a:gd name="connsiteX476" fmla="*/ 9541198 w 12408063"/>
              <a:gd name="connsiteY476" fmla="*/ 3417240 h 6962172"/>
              <a:gd name="connsiteX477" fmla="*/ 9534003 w 12408063"/>
              <a:gd name="connsiteY477" fmla="*/ 3431820 h 6962172"/>
              <a:gd name="connsiteX478" fmla="*/ 9515564 w 12408063"/>
              <a:gd name="connsiteY478" fmla="*/ 3436579 h 6962172"/>
              <a:gd name="connsiteX479" fmla="*/ 9497574 w 12408063"/>
              <a:gd name="connsiteY479" fmla="*/ 3431745 h 6962172"/>
              <a:gd name="connsiteX480" fmla="*/ 9487605 w 12408063"/>
              <a:gd name="connsiteY480" fmla="*/ 3419053 h 6962172"/>
              <a:gd name="connsiteX481" fmla="*/ 9484083 w 12408063"/>
              <a:gd name="connsiteY481" fmla="*/ 3402282 h 6962172"/>
              <a:gd name="connsiteX482" fmla="*/ 9586022 w 12408063"/>
              <a:gd name="connsiteY482" fmla="*/ 3402282 h 6962172"/>
              <a:gd name="connsiteX483" fmla="*/ 9586547 w 12408063"/>
              <a:gd name="connsiteY483" fmla="*/ 3397372 h 6962172"/>
              <a:gd name="connsiteX484" fmla="*/ 9586772 w 12408063"/>
              <a:gd name="connsiteY484" fmla="*/ 3392612 h 6962172"/>
              <a:gd name="connsiteX485" fmla="*/ 9566984 w 12408063"/>
              <a:gd name="connsiteY485" fmla="*/ 3336634 h 6962172"/>
              <a:gd name="connsiteX486" fmla="*/ 9513465 w 12408063"/>
              <a:gd name="connsiteY486" fmla="*/ 3316917 h 6962172"/>
              <a:gd name="connsiteX487" fmla="*/ 9263563 w 12408063"/>
              <a:gd name="connsiteY487" fmla="*/ 3316917 h 6962172"/>
              <a:gd name="connsiteX488" fmla="*/ 9232232 w 12408063"/>
              <a:gd name="connsiteY488" fmla="*/ 3324018 h 6962172"/>
              <a:gd name="connsiteX489" fmla="*/ 9211994 w 12408063"/>
              <a:gd name="connsiteY489" fmla="*/ 3340789 h 6962172"/>
              <a:gd name="connsiteX490" fmla="*/ 9211393 w 12408063"/>
              <a:gd name="connsiteY490" fmla="*/ 3319032 h 6962172"/>
              <a:gd name="connsiteX491" fmla="*/ 9167320 w 12408063"/>
              <a:gd name="connsiteY491" fmla="*/ 3319032 h 6962172"/>
              <a:gd name="connsiteX492" fmla="*/ 9167320 w 12408063"/>
              <a:gd name="connsiteY492" fmla="*/ 3466646 h 6962172"/>
              <a:gd name="connsiteX493" fmla="*/ 9213043 w 12408063"/>
              <a:gd name="connsiteY493" fmla="*/ 3466646 h 6962172"/>
              <a:gd name="connsiteX494" fmla="*/ 9213043 w 12408063"/>
              <a:gd name="connsiteY494" fmla="*/ 3370553 h 6962172"/>
              <a:gd name="connsiteX495" fmla="*/ 9226535 w 12408063"/>
              <a:gd name="connsiteY495" fmla="*/ 3358164 h 6962172"/>
              <a:gd name="connsiteX496" fmla="*/ 9243625 w 12408063"/>
              <a:gd name="connsiteY496" fmla="*/ 3353330 h 6962172"/>
              <a:gd name="connsiteX497" fmla="*/ 9254868 w 12408063"/>
              <a:gd name="connsiteY497" fmla="*/ 3356125 h 6962172"/>
              <a:gd name="connsiteX498" fmla="*/ 9261539 w 12408063"/>
              <a:gd name="connsiteY498" fmla="*/ 3363981 h 6962172"/>
              <a:gd name="connsiteX499" fmla="*/ 9263712 w 12408063"/>
              <a:gd name="connsiteY499" fmla="*/ 3375993 h 6962172"/>
              <a:gd name="connsiteX500" fmla="*/ 9263712 w 12408063"/>
              <a:gd name="connsiteY500" fmla="*/ 3466646 h 6962172"/>
              <a:gd name="connsiteX501" fmla="*/ 9309286 w 12408063"/>
              <a:gd name="connsiteY501" fmla="*/ 3466646 h 6962172"/>
              <a:gd name="connsiteX502" fmla="*/ 9309286 w 12408063"/>
              <a:gd name="connsiteY502" fmla="*/ 3370251 h 6962172"/>
              <a:gd name="connsiteX503" fmla="*/ 9309142 w 12408063"/>
              <a:gd name="connsiteY503" fmla="*/ 3369189 h 6962172"/>
              <a:gd name="connsiteX504" fmla="*/ 9322928 w 12408063"/>
              <a:gd name="connsiteY504" fmla="*/ 3357636 h 6962172"/>
              <a:gd name="connsiteX505" fmla="*/ 9340168 w 12408063"/>
              <a:gd name="connsiteY505" fmla="*/ 3353330 h 6962172"/>
              <a:gd name="connsiteX506" fmla="*/ 9351336 w 12408063"/>
              <a:gd name="connsiteY506" fmla="*/ 3356125 h 6962172"/>
              <a:gd name="connsiteX507" fmla="*/ 9357932 w 12408063"/>
              <a:gd name="connsiteY507" fmla="*/ 3363981 h 6962172"/>
              <a:gd name="connsiteX508" fmla="*/ 9360106 w 12408063"/>
              <a:gd name="connsiteY508" fmla="*/ 3375993 h 6962172"/>
              <a:gd name="connsiteX509" fmla="*/ 9360106 w 12408063"/>
              <a:gd name="connsiteY509" fmla="*/ 3466646 h 6962172"/>
              <a:gd name="connsiteX510" fmla="*/ 9405679 w 12408063"/>
              <a:gd name="connsiteY510" fmla="*/ 3466646 h 6962172"/>
              <a:gd name="connsiteX511" fmla="*/ 9405679 w 12408063"/>
              <a:gd name="connsiteY511" fmla="*/ 3370251 h 6962172"/>
              <a:gd name="connsiteX512" fmla="*/ 9393311 w 12408063"/>
              <a:gd name="connsiteY512" fmla="*/ 3330742 h 6962172"/>
              <a:gd name="connsiteX513" fmla="*/ 9359956 w 12408063"/>
              <a:gd name="connsiteY513" fmla="*/ 3316917 h 6962172"/>
              <a:gd name="connsiteX514" fmla="*/ 9327500 w 12408063"/>
              <a:gd name="connsiteY514" fmla="*/ 3324169 h 6962172"/>
              <a:gd name="connsiteX515" fmla="*/ 9303740 w 12408063"/>
              <a:gd name="connsiteY515" fmla="*/ 3341696 h 6962172"/>
              <a:gd name="connsiteX516" fmla="*/ 9304146 w 12408063"/>
              <a:gd name="connsiteY516" fmla="*/ 3343768 h 6962172"/>
              <a:gd name="connsiteX517" fmla="*/ 9296993 w 12408063"/>
              <a:gd name="connsiteY517" fmla="*/ 3330742 h 6962172"/>
              <a:gd name="connsiteX518" fmla="*/ 9263563 w 12408063"/>
              <a:gd name="connsiteY518" fmla="*/ 3316917 h 6962172"/>
              <a:gd name="connsiteX519" fmla="*/ 8783847 w 12408063"/>
              <a:gd name="connsiteY519" fmla="*/ 3316917 h 6962172"/>
              <a:gd name="connsiteX520" fmla="*/ 8749367 w 12408063"/>
              <a:gd name="connsiteY520" fmla="*/ 3321601 h 6962172"/>
              <a:gd name="connsiteX521" fmla="*/ 8726205 w 12408063"/>
              <a:gd name="connsiteY521" fmla="*/ 3337314 h 6962172"/>
              <a:gd name="connsiteX522" fmla="*/ 8717885 w 12408063"/>
              <a:gd name="connsiteY522" fmla="*/ 3367381 h 6962172"/>
              <a:gd name="connsiteX523" fmla="*/ 8760311 w 12408063"/>
              <a:gd name="connsiteY523" fmla="*/ 3367381 h 6962172"/>
              <a:gd name="connsiteX524" fmla="*/ 8766832 w 12408063"/>
              <a:gd name="connsiteY524" fmla="*/ 3351516 h 6962172"/>
              <a:gd name="connsiteX525" fmla="*/ 8783847 w 12408063"/>
              <a:gd name="connsiteY525" fmla="*/ 3346681 h 6962172"/>
              <a:gd name="connsiteX526" fmla="*/ 8799137 w 12408063"/>
              <a:gd name="connsiteY526" fmla="*/ 3351290 h 6962172"/>
              <a:gd name="connsiteX527" fmla="*/ 8804984 w 12408063"/>
              <a:gd name="connsiteY527" fmla="*/ 3368288 h 6962172"/>
              <a:gd name="connsiteX528" fmla="*/ 8804984 w 12408063"/>
              <a:gd name="connsiteY528" fmla="*/ 3375237 h 6962172"/>
              <a:gd name="connsiteX529" fmla="*/ 8754914 w 12408063"/>
              <a:gd name="connsiteY529" fmla="*/ 3379694 h 6962172"/>
              <a:gd name="connsiteX530" fmla="*/ 8721333 w 12408063"/>
              <a:gd name="connsiteY530" fmla="*/ 3393822 h 6962172"/>
              <a:gd name="connsiteX531" fmla="*/ 8709341 w 12408063"/>
              <a:gd name="connsiteY531" fmla="*/ 3424795 h 6962172"/>
              <a:gd name="connsiteX532" fmla="*/ 8716086 w 12408063"/>
              <a:gd name="connsiteY532" fmla="*/ 3449573 h 6962172"/>
              <a:gd name="connsiteX533" fmla="*/ 8733851 w 12408063"/>
              <a:gd name="connsiteY533" fmla="*/ 3464229 h 6962172"/>
              <a:gd name="connsiteX534" fmla="*/ 8757312 w 12408063"/>
              <a:gd name="connsiteY534" fmla="*/ 3469063 h 6962172"/>
              <a:gd name="connsiteX535" fmla="*/ 8784521 w 12408063"/>
              <a:gd name="connsiteY535" fmla="*/ 3464153 h 6962172"/>
              <a:gd name="connsiteX536" fmla="*/ 8805284 w 12408063"/>
              <a:gd name="connsiteY536" fmla="*/ 3448666 h 6962172"/>
              <a:gd name="connsiteX537" fmla="*/ 8806783 w 12408063"/>
              <a:gd name="connsiteY537" fmla="*/ 3466646 h 6962172"/>
              <a:gd name="connsiteX538" fmla="*/ 8849358 w 12408063"/>
              <a:gd name="connsiteY538" fmla="*/ 3466646 h 6962172"/>
              <a:gd name="connsiteX539" fmla="*/ 8849358 w 12408063"/>
              <a:gd name="connsiteY539" fmla="*/ 3367532 h 6962172"/>
              <a:gd name="connsiteX540" fmla="*/ 8844785 w 12408063"/>
              <a:gd name="connsiteY540" fmla="*/ 3343207 h 6962172"/>
              <a:gd name="connsiteX541" fmla="*/ 8831593 w 12408063"/>
              <a:gd name="connsiteY541" fmla="*/ 3327569 h 6962172"/>
              <a:gd name="connsiteX542" fmla="*/ 8810905 w 12408063"/>
              <a:gd name="connsiteY542" fmla="*/ 3319334 h 6962172"/>
              <a:gd name="connsiteX543" fmla="*/ 8783847 w 12408063"/>
              <a:gd name="connsiteY543" fmla="*/ 3316917 h 6962172"/>
              <a:gd name="connsiteX544" fmla="*/ 9054137 w 12408063"/>
              <a:gd name="connsiteY544" fmla="*/ 3316615 h 6962172"/>
              <a:gd name="connsiteX545" fmla="*/ 9014335 w 12408063"/>
              <a:gd name="connsiteY545" fmla="*/ 3325529 h 6962172"/>
              <a:gd name="connsiteX546" fmla="*/ 8987576 w 12408063"/>
              <a:gd name="connsiteY546" fmla="*/ 3351593 h 6962172"/>
              <a:gd name="connsiteX547" fmla="*/ 8977982 w 12408063"/>
              <a:gd name="connsiteY547" fmla="*/ 3393368 h 6962172"/>
              <a:gd name="connsiteX548" fmla="*/ 8987576 w 12408063"/>
              <a:gd name="connsiteY548" fmla="*/ 3434464 h 6962172"/>
              <a:gd name="connsiteX549" fmla="*/ 9014335 w 12408063"/>
              <a:gd name="connsiteY549" fmla="*/ 3460225 h 6962172"/>
              <a:gd name="connsiteX550" fmla="*/ 9054137 w 12408063"/>
              <a:gd name="connsiteY550" fmla="*/ 3469063 h 6962172"/>
              <a:gd name="connsiteX551" fmla="*/ 9094088 w 12408063"/>
              <a:gd name="connsiteY551" fmla="*/ 3460225 h 6962172"/>
              <a:gd name="connsiteX552" fmla="*/ 9120923 w 12408063"/>
              <a:gd name="connsiteY552" fmla="*/ 3434464 h 6962172"/>
              <a:gd name="connsiteX553" fmla="*/ 9130591 w 12408063"/>
              <a:gd name="connsiteY553" fmla="*/ 3393368 h 6962172"/>
              <a:gd name="connsiteX554" fmla="*/ 9120923 w 12408063"/>
              <a:gd name="connsiteY554" fmla="*/ 3351593 h 6962172"/>
              <a:gd name="connsiteX555" fmla="*/ 9094088 w 12408063"/>
              <a:gd name="connsiteY555" fmla="*/ 3325529 h 6962172"/>
              <a:gd name="connsiteX556" fmla="*/ 9054137 w 12408063"/>
              <a:gd name="connsiteY556" fmla="*/ 3316615 h 6962172"/>
              <a:gd name="connsiteX557" fmla="*/ 8887885 w 12408063"/>
              <a:gd name="connsiteY557" fmla="*/ 3263280 h 6962172"/>
              <a:gd name="connsiteX558" fmla="*/ 8887885 w 12408063"/>
              <a:gd name="connsiteY558" fmla="*/ 3413765 h 6962172"/>
              <a:gd name="connsiteX559" fmla="*/ 8893207 w 12408063"/>
              <a:gd name="connsiteY559" fmla="*/ 3444662 h 6962172"/>
              <a:gd name="connsiteX560" fmla="*/ 8911795 w 12408063"/>
              <a:gd name="connsiteY560" fmla="*/ 3461434 h 6962172"/>
              <a:gd name="connsiteX561" fmla="*/ 8949199 w 12408063"/>
              <a:gd name="connsiteY561" fmla="*/ 3466646 h 6962172"/>
              <a:gd name="connsiteX562" fmla="*/ 8960143 w 12408063"/>
              <a:gd name="connsiteY562" fmla="*/ 3466646 h 6962172"/>
              <a:gd name="connsiteX563" fmla="*/ 8960143 w 12408063"/>
              <a:gd name="connsiteY563" fmla="*/ 3431141 h 6962172"/>
              <a:gd name="connsiteX564" fmla="*/ 8950098 w 12408063"/>
              <a:gd name="connsiteY564" fmla="*/ 3431141 h 6962172"/>
              <a:gd name="connsiteX565" fmla="*/ 8936381 w 12408063"/>
              <a:gd name="connsiteY565" fmla="*/ 3426457 h 6962172"/>
              <a:gd name="connsiteX566" fmla="*/ 8933308 w 12408063"/>
              <a:gd name="connsiteY566" fmla="*/ 3410894 h 6962172"/>
              <a:gd name="connsiteX567" fmla="*/ 8933308 w 12408063"/>
              <a:gd name="connsiteY567" fmla="*/ 3263280 h 6962172"/>
              <a:gd name="connsiteX568" fmla="*/ 8597057 w 12408063"/>
              <a:gd name="connsiteY568" fmla="*/ 3260863 h 6962172"/>
              <a:gd name="connsiteX569" fmla="*/ 8557630 w 12408063"/>
              <a:gd name="connsiteY569" fmla="*/ 3266604 h 6962172"/>
              <a:gd name="connsiteX570" fmla="*/ 8530047 w 12408063"/>
              <a:gd name="connsiteY570" fmla="*/ 3285038 h 6962172"/>
              <a:gd name="connsiteX571" fmla="*/ 8519852 w 12408063"/>
              <a:gd name="connsiteY571" fmla="*/ 3318428 h 6962172"/>
              <a:gd name="connsiteX572" fmla="*/ 8528697 w 12408063"/>
              <a:gd name="connsiteY572" fmla="*/ 3349552 h 6962172"/>
              <a:gd name="connsiteX573" fmla="*/ 8552983 w 12408063"/>
              <a:gd name="connsiteY573" fmla="*/ 3368665 h 6962172"/>
              <a:gd name="connsiteX574" fmla="*/ 8588512 w 12408063"/>
              <a:gd name="connsiteY574" fmla="*/ 3381886 h 6962172"/>
              <a:gd name="connsiteX575" fmla="*/ 8614972 w 12408063"/>
              <a:gd name="connsiteY575" fmla="*/ 3390950 h 6962172"/>
              <a:gd name="connsiteX576" fmla="*/ 8627714 w 12408063"/>
              <a:gd name="connsiteY576" fmla="*/ 3399411 h 6962172"/>
              <a:gd name="connsiteX577" fmla="*/ 8631237 w 12408063"/>
              <a:gd name="connsiteY577" fmla="*/ 3411045 h 6962172"/>
              <a:gd name="connsiteX578" fmla="*/ 8627415 w 12408063"/>
              <a:gd name="connsiteY578" fmla="*/ 3422075 h 6962172"/>
              <a:gd name="connsiteX579" fmla="*/ 8616470 w 12408063"/>
              <a:gd name="connsiteY579" fmla="*/ 3428571 h 6962172"/>
              <a:gd name="connsiteX580" fmla="*/ 8599456 w 12408063"/>
              <a:gd name="connsiteY580" fmla="*/ 3430687 h 6962172"/>
              <a:gd name="connsiteX581" fmla="*/ 8582066 w 12408063"/>
              <a:gd name="connsiteY581" fmla="*/ 3428194 h 6962172"/>
              <a:gd name="connsiteX582" fmla="*/ 8570223 w 12408063"/>
              <a:gd name="connsiteY582" fmla="*/ 3419884 h 6962172"/>
              <a:gd name="connsiteX583" fmla="*/ 8565276 w 12408063"/>
              <a:gd name="connsiteY583" fmla="*/ 3404246 h 6962172"/>
              <a:gd name="connsiteX584" fmla="*/ 8515805 w 12408063"/>
              <a:gd name="connsiteY584" fmla="*/ 3404246 h 6962172"/>
              <a:gd name="connsiteX585" fmla="*/ 8526824 w 12408063"/>
              <a:gd name="connsiteY585" fmla="*/ 3441868 h 6962172"/>
              <a:gd name="connsiteX586" fmla="*/ 8556581 w 12408063"/>
              <a:gd name="connsiteY586" fmla="*/ 3462794 h 6962172"/>
              <a:gd name="connsiteX587" fmla="*/ 8598856 w 12408063"/>
              <a:gd name="connsiteY587" fmla="*/ 3469366 h 6962172"/>
              <a:gd name="connsiteX588" fmla="*/ 8640832 w 12408063"/>
              <a:gd name="connsiteY588" fmla="*/ 3463323 h 6962172"/>
              <a:gd name="connsiteX589" fmla="*/ 8670214 w 12408063"/>
              <a:gd name="connsiteY589" fmla="*/ 3443756 h 6962172"/>
              <a:gd name="connsiteX590" fmla="*/ 8681008 w 12408063"/>
              <a:gd name="connsiteY590" fmla="*/ 3408024 h 6962172"/>
              <a:gd name="connsiteX591" fmla="*/ 8673812 w 12408063"/>
              <a:gd name="connsiteY591" fmla="*/ 3376220 h 6962172"/>
              <a:gd name="connsiteX592" fmla="*/ 8651849 w 12408063"/>
              <a:gd name="connsiteY592" fmla="*/ 3356578 h 6962172"/>
              <a:gd name="connsiteX593" fmla="*/ 8614297 w 12408063"/>
              <a:gd name="connsiteY593" fmla="*/ 3341998 h 6962172"/>
              <a:gd name="connsiteX594" fmla="*/ 8586039 w 12408063"/>
              <a:gd name="connsiteY594" fmla="*/ 3332026 h 6962172"/>
              <a:gd name="connsiteX595" fmla="*/ 8572921 w 12408063"/>
              <a:gd name="connsiteY595" fmla="*/ 3323792 h 6962172"/>
              <a:gd name="connsiteX596" fmla="*/ 8569473 w 12408063"/>
              <a:gd name="connsiteY596" fmla="*/ 3314802 h 6962172"/>
              <a:gd name="connsiteX597" fmla="*/ 8577644 w 12408063"/>
              <a:gd name="connsiteY597" fmla="*/ 3302035 h 6962172"/>
              <a:gd name="connsiteX598" fmla="*/ 8596757 w 12408063"/>
              <a:gd name="connsiteY598" fmla="*/ 3298181 h 6962172"/>
              <a:gd name="connsiteX599" fmla="*/ 8616995 w 12408063"/>
              <a:gd name="connsiteY599" fmla="*/ 3303546 h 6962172"/>
              <a:gd name="connsiteX600" fmla="*/ 8625540 w 12408063"/>
              <a:gd name="connsiteY600" fmla="*/ 3320240 h 6962172"/>
              <a:gd name="connsiteX601" fmla="*/ 8675010 w 12408063"/>
              <a:gd name="connsiteY601" fmla="*/ 3320240 h 6962172"/>
              <a:gd name="connsiteX602" fmla="*/ 8664442 w 12408063"/>
              <a:gd name="connsiteY602" fmla="*/ 3286549 h 6962172"/>
              <a:gd name="connsiteX603" fmla="*/ 8636109 w 12408063"/>
              <a:gd name="connsiteY603" fmla="*/ 3267133 h 6962172"/>
              <a:gd name="connsiteX604" fmla="*/ 8597057 w 12408063"/>
              <a:gd name="connsiteY604" fmla="*/ 3260863 h 6962172"/>
              <a:gd name="connsiteX605" fmla="*/ 2014851 w 12408063"/>
              <a:gd name="connsiteY605" fmla="*/ 3178693 h 6962172"/>
              <a:gd name="connsiteX606" fmla="*/ 2197387 w 12408063"/>
              <a:gd name="connsiteY606" fmla="*/ 3234076 h 6962172"/>
              <a:gd name="connsiteX607" fmla="*/ 2297734 w 12408063"/>
              <a:gd name="connsiteY607" fmla="*/ 3381926 h 6962172"/>
              <a:gd name="connsiteX608" fmla="*/ 2329271 w 12408063"/>
              <a:gd name="connsiteY608" fmla="*/ 3586123 h 6962172"/>
              <a:gd name="connsiteX609" fmla="*/ 2297734 w 12408063"/>
              <a:gd name="connsiteY609" fmla="*/ 3788393 h 6962172"/>
              <a:gd name="connsiteX610" fmla="*/ 2197387 w 12408063"/>
              <a:gd name="connsiteY610" fmla="*/ 3936725 h 6962172"/>
              <a:gd name="connsiteX611" fmla="*/ 2014851 w 12408063"/>
              <a:gd name="connsiteY611" fmla="*/ 3992590 h 6962172"/>
              <a:gd name="connsiteX612" fmla="*/ 1830882 w 12408063"/>
              <a:gd name="connsiteY612" fmla="*/ 3936725 h 6962172"/>
              <a:gd name="connsiteX613" fmla="*/ 1730535 w 12408063"/>
              <a:gd name="connsiteY613" fmla="*/ 3788393 h 6962172"/>
              <a:gd name="connsiteX614" fmla="*/ 1699475 w 12408063"/>
              <a:gd name="connsiteY614" fmla="*/ 3586123 h 6962172"/>
              <a:gd name="connsiteX615" fmla="*/ 1730535 w 12408063"/>
              <a:gd name="connsiteY615" fmla="*/ 3381926 h 6962172"/>
              <a:gd name="connsiteX616" fmla="*/ 1830882 w 12408063"/>
              <a:gd name="connsiteY616" fmla="*/ 3234076 h 6962172"/>
              <a:gd name="connsiteX617" fmla="*/ 2014851 w 12408063"/>
              <a:gd name="connsiteY617" fmla="*/ 3178693 h 6962172"/>
              <a:gd name="connsiteX618" fmla="*/ 9418421 w 12408063"/>
              <a:gd name="connsiteY618" fmla="*/ 3032417 h 6962172"/>
              <a:gd name="connsiteX619" fmla="*/ 9418421 w 12408063"/>
              <a:gd name="connsiteY619" fmla="*/ 3053871 h 6962172"/>
              <a:gd name="connsiteX620" fmla="*/ 9405154 w 12408063"/>
              <a:gd name="connsiteY620" fmla="*/ 3065505 h 6962172"/>
              <a:gd name="connsiteX621" fmla="*/ 9386940 w 12408063"/>
              <a:gd name="connsiteY621" fmla="*/ 3070945 h 6962172"/>
              <a:gd name="connsiteX622" fmla="*/ 9374272 w 12408063"/>
              <a:gd name="connsiteY622" fmla="*/ 3067168 h 6962172"/>
              <a:gd name="connsiteX623" fmla="*/ 9368951 w 12408063"/>
              <a:gd name="connsiteY623" fmla="*/ 3054778 h 6962172"/>
              <a:gd name="connsiteX624" fmla="*/ 9379669 w 12408063"/>
              <a:gd name="connsiteY624" fmla="*/ 3037705 h 6962172"/>
              <a:gd name="connsiteX625" fmla="*/ 9418421 w 12408063"/>
              <a:gd name="connsiteY625" fmla="*/ 3032417 h 6962172"/>
              <a:gd name="connsiteX626" fmla="*/ 8939005 w 12408063"/>
              <a:gd name="connsiteY626" fmla="*/ 2984220 h 6962172"/>
              <a:gd name="connsiteX627" fmla="*/ 8957369 w 12408063"/>
              <a:gd name="connsiteY627" fmla="*/ 2989961 h 6962172"/>
              <a:gd name="connsiteX628" fmla="*/ 8966438 w 12408063"/>
              <a:gd name="connsiteY628" fmla="*/ 3005145 h 6962172"/>
              <a:gd name="connsiteX629" fmla="*/ 8968987 w 12408063"/>
              <a:gd name="connsiteY629" fmla="*/ 3025920 h 6962172"/>
              <a:gd name="connsiteX630" fmla="*/ 8966438 w 12408063"/>
              <a:gd name="connsiteY630" fmla="*/ 3046166 h 6962172"/>
              <a:gd name="connsiteX631" fmla="*/ 8957369 w 12408063"/>
              <a:gd name="connsiteY631" fmla="*/ 3061200 h 6962172"/>
              <a:gd name="connsiteX632" fmla="*/ 8939005 w 12408063"/>
              <a:gd name="connsiteY632" fmla="*/ 3066865 h 6962172"/>
              <a:gd name="connsiteX633" fmla="*/ 8920941 w 12408063"/>
              <a:gd name="connsiteY633" fmla="*/ 3061200 h 6962172"/>
              <a:gd name="connsiteX634" fmla="*/ 8911871 w 12408063"/>
              <a:gd name="connsiteY634" fmla="*/ 3046166 h 6962172"/>
              <a:gd name="connsiteX635" fmla="*/ 8909323 w 12408063"/>
              <a:gd name="connsiteY635" fmla="*/ 3025920 h 6962172"/>
              <a:gd name="connsiteX636" fmla="*/ 8911871 w 12408063"/>
              <a:gd name="connsiteY636" fmla="*/ 3005145 h 6962172"/>
              <a:gd name="connsiteX637" fmla="*/ 8920941 w 12408063"/>
              <a:gd name="connsiteY637" fmla="*/ 2989961 h 6962172"/>
              <a:gd name="connsiteX638" fmla="*/ 8939005 w 12408063"/>
              <a:gd name="connsiteY638" fmla="*/ 2984220 h 6962172"/>
              <a:gd name="connsiteX639" fmla="*/ 9397884 w 12408063"/>
              <a:gd name="connsiteY639" fmla="*/ 2949469 h 6962172"/>
              <a:gd name="connsiteX640" fmla="*/ 9363404 w 12408063"/>
              <a:gd name="connsiteY640" fmla="*/ 2954153 h 6962172"/>
              <a:gd name="connsiteX641" fmla="*/ 9340242 w 12408063"/>
              <a:gd name="connsiteY641" fmla="*/ 2969866 h 6962172"/>
              <a:gd name="connsiteX642" fmla="*/ 9331922 w 12408063"/>
              <a:gd name="connsiteY642" fmla="*/ 2999933 h 6962172"/>
              <a:gd name="connsiteX643" fmla="*/ 9374348 w 12408063"/>
              <a:gd name="connsiteY643" fmla="*/ 2999933 h 6962172"/>
              <a:gd name="connsiteX644" fmla="*/ 9380869 w 12408063"/>
              <a:gd name="connsiteY644" fmla="*/ 2984068 h 6962172"/>
              <a:gd name="connsiteX645" fmla="*/ 9397884 w 12408063"/>
              <a:gd name="connsiteY645" fmla="*/ 2979234 h 6962172"/>
              <a:gd name="connsiteX646" fmla="*/ 9413174 w 12408063"/>
              <a:gd name="connsiteY646" fmla="*/ 2983842 h 6962172"/>
              <a:gd name="connsiteX647" fmla="*/ 9419021 w 12408063"/>
              <a:gd name="connsiteY647" fmla="*/ 3000840 h 6962172"/>
              <a:gd name="connsiteX648" fmla="*/ 9419021 w 12408063"/>
              <a:gd name="connsiteY648" fmla="*/ 3007789 h 6962172"/>
              <a:gd name="connsiteX649" fmla="*/ 9368951 w 12408063"/>
              <a:gd name="connsiteY649" fmla="*/ 3012247 h 6962172"/>
              <a:gd name="connsiteX650" fmla="*/ 9335370 w 12408063"/>
              <a:gd name="connsiteY650" fmla="*/ 3026374 h 6962172"/>
              <a:gd name="connsiteX651" fmla="*/ 9323377 w 12408063"/>
              <a:gd name="connsiteY651" fmla="*/ 3057346 h 6962172"/>
              <a:gd name="connsiteX652" fmla="*/ 9330123 w 12408063"/>
              <a:gd name="connsiteY652" fmla="*/ 3082125 h 6962172"/>
              <a:gd name="connsiteX653" fmla="*/ 9347888 w 12408063"/>
              <a:gd name="connsiteY653" fmla="*/ 3096781 h 6962172"/>
              <a:gd name="connsiteX654" fmla="*/ 9371349 w 12408063"/>
              <a:gd name="connsiteY654" fmla="*/ 3101616 h 6962172"/>
              <a:gd name="connsiteX655" fmla="*/ 9398558 w 12408063"/>
              <a:gd name="connsiteY655" fmla="*/ 3096705 h 6962172"/>
              <a:gd name="connsiteX656" fmla="*/ 9419321 w 12408063"/>
              <a:gd name="connsiteY656" fmla="*/ 3081219 h 6962172"/>
              <a:gd name="connsiteX657" fmla="*/ 9420820 w 12408063"/>
              <a:gd name="connsiteY657" fmla="*/ 3099198 h 6962172"/>
              <a:gd name="connsiteX658" fmla="*/ 9463395 w 12408063"/>
              <a:gd name="connsiteY658" fmla="*/ 3099198 h 6962172"/>
              <a:gd name="connsiteX659" fmla="*/ 9463395 w 12408063"/>
              <a:gd name="connsiteY659" fmla="*/ 3000084 h 6962172"/>
              <a:gd name="connsiteX660" fmla="*/ 9458822 w 12408063"/>
              <a:gd name="connsiteY660" fmla="*/ 2975758 h 6962172"/>
              <a:gd name="connsiteX661" fmla="*/ 9445630 w 12408063"/>
              <a:gd name="connsiteY661" fmla="*/ 2960121 h 6962172"/>
              <a:gd name="connsiteX662" fmla="*/ 9424942 w 12408063"/>
              <a:gd name="connsiteY662" fmla="*/ 2951886 h 6962172"/>
              <a:gd name="connsiteX663" fmla="*/ 9397884 w 12408063"/>
              <a:gd name="connsiteY663" fmla="*/ 2949469 h 6962172"/>
              <a:gd name="connsiteX664" fmla="*/ 9148431 w 12408063"/>
              <a:gd name="connsiteY664" fmla="*/ 2949469 h 6962172"/>
              <a:gd name="connsiteX665" fmla="*/ 9117100 w 12408063"/>
              <a:gd name="connsiteY665" fmla="*/ 2956570 h 6962172"/>
              <a:gd name="connsiteX666" fmla="*/ 9096862 w 12408063"/>
              <a:gd name="connsiteY666" fmla="*/ 2973341 h 6962172"/>
              <a:gd name="connsiteX667" fmla="*/ 9096261 w 12408063"/>
              <a:gd name="connsiteY667" fmla="*/ 2951584 h 6962172"/>
              <a:gd name="connsiteX668" fmla="*/ 9052188 w 12408063"/>
              <a:gd name="connsiteY668" fmla="*/ 2951584 h 6962172"/>
              <a:gd name="connsiteX669" fmla="*/ 9052188 w 12408063"/>
              <a:gd name="connsiteY669" fmla="*/ 3099198 h 6962172"/>
              <a:gd name="connsiteX670" fmla="*/ 9097911 w 12408063"/>
              <a:gd name="connsiteY670" fmla="*/ 3099198 h 6962172"/>
              <a:gd name="connsiteX671" fmla="*/ 9097911 w 12408063"/>
              <a:gd name="connsiteY671" fmla="*/ 3003105 h 6962172"/>
              <a:gd name="connsiteX672" fmla="*/ 9111403 w 12408063"/>
              <a:gd name="connsiteY672" fmla="*/ 2990716 h 6962172"/>
              <a:gd name="connsiteX673" fmla="*/ 9128493 w 12408063"/>
              <a:gd name="connsiteY673" fmla="*/ 2985882 h 6962172"/>
              <a:gd name="connsiteX674" fmla="*/ 9139737 w 12408063"/>
              <a:gd name="connsiteY674" fmla="*/ 2988677 h 6962172"/>
              <a:gd name="connsiteX675" fmla="*/ 9146407 w 12408063"/>
              <a:gd name="connsiteY675" fmla="*/ 2996533 h 6962172"/>
              <a:gd name="connsiteX676" fmla="*/ 9148580 w 12408063"/>
              <a:gd name="connsiteY676" fmla="*/ 3008545 h 6962172"/>
              <a:gd name="connsiteX677" fmla="*/ 9148580 w 12408063"/>
              <a:gd name="connsiteY677" fmla="*/ 3099198 h 6962172"/>
              <a:gd name="connsiteX678" fmla="*/ 9194154 w 12408063"/>
              <a:gd name="connsiteY678" fmla="*/ 3099198 h 6962172"/>
              <a:gd name="connsiteX679" fmla="*/ 9194154 w 12408063"/>
              <a:gd name="connsiteY679" fmla="*/ 3002804 h 6962172"/>
              <a:gd name="connsiteX680" fmla="*/ 9194010 w 12408063"/>
              <a:gd name="connsiteY680" fmla="*/ 3001741 h 6962172"/>
              <a:gd name="connsiteX681" fmla="*/ 9207796 w 12408063"/>
              <a:gd name="connsiteY681" fmla="*/ 2990187 h 6962172"/>
              <a:gd name="connsiteX682" fmla="*/ 9225036 w 12408063"/>
              <a:gd name="connsiteY682" fmla="*/ 2985882 h 6962172"/>
              <a:gd name="connsiteX683" fmla="*/ 9236204 w 12408063"/>
              <a:gd name="connsiteY683" fmla="*/ 2988677 h 6962172"/>
              <a:gd name="connsiteX684" fmla="*/ 9242800 w 12408063"/>
              <a:gd name="connsiteY684" fmla="*/ 2996533 h 6962172"/>
              <a:gd name="connsiteX685" fmla="*/ 9244974 w 12408063"/>
              <a:gd name="connsiteY685" fmla="*/ 3008545 h 6962172"/>
              <a:gd name="connsiteX686" fmla="*/ 9244974 w 12408063"/>
              <a:gd name="connsiteY686" fmla="*/ 3099198 h 6962172"/>
              <a:gd name="connsiteX687" fmla="*/ 9290547 w 12408063"/>
              <a:gd name="connsiteY687" fmla="*/ 3099198 h 6962172"/>
              <a:gd name="connsiteX688" fmla="*/ 9290547 w 12408063"/>
              <a:gd name="connsiteY688" fmla="*/ 3002804 h 6962172"/>
              <a:gd name="connsiteX689" fmla="*/ 9278179 w 12408063"/>
              <a:gd name="connsiteY689" fmla="*/ 2963294 h 6962172"/>
              <a:gd name="connsiteX690" fmla="*/ 9244824 w 12408063"/>
              <a:gd name="connsiteY690" fmla="*/ 2949469 h 6962172"/>
              <a:gd name="connsiteX691" fmla="*/ 9212368 w 12408063"/>
              <a:gd name="connsiteY691" fmla="*/ 2956721 h 6962172"/>
              <a:gd name="connsiteX692" fmla="*/ 9188608 w 12408063"/>
              <a:gd name="connsiteY692" fmla="*/ 2974248 h 6962172"/>
              <a:gd name="connsiteX693" fmla="*/ 9189014 w 12408063"/>
              <a:gd name="connsiteY693" fmla="*/ 2976320 h 6962172"/>
              <a:gd name="connsiteX694" fmla="*/ 9181861 w 12408063"/>
              <a:gd name="connsiteY694" fmla="*/ 2963294 h 6962172"/>
              <a:gd name="connsiteX695" fmla="*/ 9148431 w 12408063"/>
              <a:gd name="connsiteY695" fmla="*/ 2949469 h 6962172"/>
              <a:gd name="connsiteX696" fmla="*/ 9563386 w 12408063"/>
              <a:gd name="connsiteY696" fmla="*/ 2949168 h 6962172"/>
              <a:gd name="connsiteX697" fmla="*/ 9540449 w 12408063"/>
              <a:gd name="connsiteY697" fmla="*/ 2951358 h 6962172"/>
              <a:gd name="connsiteX698" fmla="*/ 9519686 w 12408063"/>
              <a:gd name="connsiteY698" fmla="*/ 2958458 h 6962172"/>
              <a:gd name="connsiteX699" fmla="*/ 9504696 w 12408063"/>
              <a:gd name="connsiteY699" fmla="*/ 2971604 h 6962172"/>
              <a:gd name="connsiteX700" fmla="*/ 9499074 w 12408063"/>
              <a:gd name="connsiteY700" fmla="*/ 2992077 h 6962172"/>
              <a:gd name="connsiteX701" fmla="*/ 9506345 w 12408063"/>
              <a:gd name="connsiteY701" fmla="*/ 3016704 h 6962172"/>
              <a:gd name="connsiteX702" fmla="*/ 9526058 w 12408063"/>
              <a:gd name="connsiteY702" fmla="*/ 3031434 h 6962172"/>
              <a:gd name="connsiteX703" fmla="*/ 9553491 w 12408063"/>
              <a:gd name="connsiteY703" fmla="*/ 3040425 h 6962172"/>
              <a:gd name="connsiteX704" fmla="*/ 9578151 w 12408063"/>
              <a:gd name="connsiteY704" fmla="*/ 3047904 h 6962172"/>
              <a:gd name="connsiteX705" fmla="*/ 9585273 w 12408063"/>
              <a:gd name="connsiteY705" fmla="*/ 3058857 h 6962172"/>
              <a:gd name="connsiteX706" fmla="*/ 9580101 w 12408063"/>
              <a:gd name="connsiteY706" fmla="*/ 3068981 h 6962172"/>
              <a:gd name="connsiteX707" fmla="*/ 9564735 w 12408063"/>
              <a:gd name="connsiteY707" fmla="*/ 3072002 h 6962172"/>
              <a:gd name="connsiteX708" fmla="*/ 9546970 w 12408063"/>
              <a:gd name="connsiteY708" fmla="*/ 3067998 h 6962172"/>
              <a:gd name="connsiteX709" fmla="*/ 9539100 w 12408063"/>
              <a:gd name="connsiteY709" fmla="*/ 3053569 h 6962172"/>
              <a:gd name="connsiteX710" fmla="*/ 9497275 w 12408063"/>
              <a:gd name="connsiteY710" fmla="*/ 3053569 h 6962172"/>
              <a:gd name="connsiteX711" fmla="*/ 9503121 w 12408063"/>
              <a:gd name="connsiteY711" fmla="*/ 3077517 h 6962172"/>
              <a:gd name="connsiteX712" fmla="*/ 9518788 w 12408063"/>
              <a:gd name="connsiteY712" fmla="*/ 3092323 h 6962172"/>
              <a:gd name="connsiteX713" fmla="*/ 9540674 w 12408063"/>
              <a:gd name="connsiteY713" fmla="*/ 3099802 h 6962172"/>
              <a:gd name="connsiteX714" fmla="*/ 9564885 w 12408063"/>
              <a:gd name="connsiteY714" fmla="*/ 3101918 h 6962172"/>
              <a:gd name="connsiteX715" fmla="*/ 9588945 w 12408063"/>
              <a:gd name="connsiteY715" fmla="*/ 3099349 h 6962172"/>
              <a:gd name="connsiteX716" fmla="*/ 9610083 w 12408063"/>
              <a:gd name="connsiteY716" fmla="*/ 3091039 h 6962172"/>
              <a:gd name="connsiteX717" fmla="*/ 9625075 w 12408063"/>
              <a:gd name="connsiteY717" fmla="*/ 3075704 h 6962172"/>
              <a:gd name="connsiteX718" fmla="*/ 9630696 w 12408063"/>
              <a:gd name="connsiteY718" fmla="*/ 3052058 h 6962172"/>
              <a:gd name="connsiteX719" fmla="*/ 9623725 w 12408063"/>
              <a:gd name="connsiteY719" fmla="*/ 3028413 h 6962172"/>
              <a:gd name="connsiteX720" fmla="*/ 9605436 w 12408063"/>
              <a:gd name="connsiteY720" fmla="*/ 3014211 h 6962172"/>
              <a:gd name="connsiteX721" fmla="*/ 9580775 w 12408063"/>
              <a:gd name="connsiteY721" fmla="*/ 3005977 h 6962172"/>
              <a:gd name="connsiteX722" fmla="*/ 9559862 w 12408063"/>
              <a:gd name="connsiteY722" fmla="*/ 3000688 h 6962172"/>
              <a:gd name="connsiteX723" fmla="*/ 9548094 w 12408063"/>
              <a:gd name="connsiteY723" fmla="*/ 2995551 h 6962172"/>
              <a:gd name="connsiteX724" fmla="*/ 9544347 w 12408063"/>
              <a:gd name="connsiteY724" fmla="*/ 2989508 h 6962172"/>
              <a:gd name="connsiteX725" fmla="*/ 9549294 w 12408063"/>
              <a:gd name="connsiteY725" fmla="*/ 2981575 h 6962172"/>
              <a:gd name="connsiteX726" fmla="*/ 9563386 w 12408063"/>
              <a:gd name="connsiteY726" fmla="*/ 2979384 h 6962172"/>
              <a:gd name="connsiteX727" fmla="*/ 9577702 w 12408063"/>
              <a:gd name="connsiteY727" fmla="*/ 2982859 h 6962172"/>
              <a:gd name="connsiteX728" fmla="*/ 9583923 w 12408063"/>
              <a:gd name="connsiteY728" fmla="*/ 2996005 h 6962172"/>
              <a:gd name="connsiteX729" fmla="*/ 9625748 w 12408063"/>
              <a:gd name="connsiteY729" fmla="*/ 2996005 h 6962172"/>
              <a:gd name="connsiteX730" fmla="*/ 9620277 w 12408063"/>
              <a:gd name="connsiteY730" fmla="*/ 2972888 h 6962172"/>
              <a:gd name="connsiteX731" fmla="*/ 9605660 w 12408063"/>
              <a:gd name="connsiteY731" fmla="*/ 2958610 h 6962172"/>
              <a:gd name="connsiteX732" fmla="*/ 9585498 w 12408063"/>
              <a:gd name="connsiteY732" fmla="*/ 2951282 h 6962172"/>
              <a:gd name="connsiteX733" fmla="*/ 9563386 w 12408063"/>
              <a:gd name="connsiteY733" fmla="*/ 2949168 h 6962172"/>
              <a:gd name="connsiteX734" fmla="*/ 8939005 w 12408063"/>
              <a:gd name="connsiteY734" fmla="*/ 2949168 h 6962172"/>
              <a:gd name="connsiteX735" fmla="*/ 8899203 w 12408063"/>
              <a:gd name="connsiteY735" fmla="*/ 2958081 h 6962172"/>
              <a:gd name="connsiteX736" fmla="*/ 8872444 w 12408063"/>
              <a:gd name="connsiteY736" fmla="*/ 2984144 h 6962172"/>
              <a:gd name="connsiteX737" fmla="*/ 8862850 w 12408063"/>
              <a:gd name="connsiteY737" fmla="*/ 3025920 h 6962172"/>
              <a:gd name="connsiteX738" fmla="*/ 8872444 w 12408063"/>
              <a:gd name="connsiteY738" fmla="*/ 3067017 h 6962172"/>
              <a:gd name="connsiteX739" fmla="*/ 8899203 w 12408063"/>
              <a:gd name="connsiteY739" fmla="*/ 3092777 h 6962172"/>
              <a:gd name="connsiteX740" fmla="*/ 8939005 w 12408063"/>
              <a:gd name="connsiteY740" fmla="*/ 3101616 h 6962172"/>
              <a:gd name="connsiteX741" fmla="*/ 8978956 w 12408063"/>
              <a:gd name="connsiteY741" fmla="*/ 3092777 h 6962172"/>
              <a:gd name="connsiteX742" fmla="*/ 9005791 w 12408063"/>
              <a:gd name="connsiteY742" fmla="*/ 3067017 h 6962172"/>
              <a:gd name="connsiteX743" fmla="*/ 9015460 w 12408063"/>
              <a:gd name="connsiteY743" fmla="*/ 3025920 h 6962172"/>
              <a:gd name="connsiteX744" fmla="*/ 9005791 w 12408063"/>
              <a:gd name="connsiteY744" fmla="*/ 2984144 h 6962172"/>
              <a:gd name="connsiteX745" fmla="*/ 8978956 w 12408063"/>
              <a:gd name="connsiteY745" fmla="*/ 2958081 h 6962172"/>
              <a:gd name="connsiteX746" fmla="*/ 8939005 w 12408063"/>
              <a:gd name="connsiteY746" fmla="*/ 2949168 h 6962172"/>
              <a:gd name="connsiteX747" fmla="*/ 6875295 w 12408063"/>
              <a:gd name="connsiteY747" fmla="*/ 2936932 h 6962172"/>
              <a:gd name="connsiteX748" fmla="*/ 7309176 w 12408063"/>
              <a:gd name="connsiteY748" fmla="*/ 3762387 h 6962172"/>
              <a:gd name="connsiteX749" fmla="*/ 7309176 w 12408063"/>
              <a:gd name="connsiteY749" fmla="*/ 4233388 h 6962172"/>
              <a:gd name="connsiteX750" fmla="*/ 7624552 w 12408063"/>
              <a:gd name="connsiteY750" fmla="*/ 4233388 h 6962172"/>
              <a:gd name="connsiteX751" fmla="*/ 7624552 w 12408063"/>
              <a:gd name="connsiteY751" fmla="*/ 3762387 h 6962172"/>
              <a:gd name="connsiteX752" fmla="*/ 8058433 w 12408063"/>
              <a:gd name="connsiteY752" fmla="*/ 2936932 h 6962172"/>
              <a:gd name="connsiteX753" fmla="*/ 7716298 w 12408063"/>
              <a:gd name="connsiteY753" fmla="*/ 2936932 h 6962172"/>
              <a:gd name="connsiteX754" fmla="*/ 7465909 w 12408063"/>
              <a:gd name="connsiteY754" fmla="*/ 3475356 h 6962172"/>
              <a:gd name="connsiteX755" fmla="*/ 7217430 w 12408063"/>
              <a:gd name="connsiteY755" fmla="*/ 2936932 h 6962172"/>
              <a:gd name="connsiteX756" fmla="*/ 5885093 w 12408063"/>
              <a:gd name="connsiteY756" fmla="*/ 2936932 h 6962172"/>
              <a:gd name="connsiteX757" fmla="*/ 5885093 w 12408063"/>
              <a:gd name="connsiteY757" fmla="*/ 3195068 h 6962172"/>
              <a:gd name="connsiteX758" fmla="*/ 6220539 w 12408063"/>
              <a:gd name="connsiteY758" fmla="*/ 3195068 h 6962172"/>
              <a:gd name="connsiteX759" fmla="*/ 6220539 w 12408063"/>
              <a:gd name="connsiteY759" fmla="*/ 4233388 h 6962172"/>
              <a:gd name="connsiteX760" fmla="*/ 6528270 w 12408063"/>
              <a:gd name="connsiteY760" fmla="*/ 4233388 h 6962172"/>
              <a:gd name="connsiteX761" fmla="*/ 6528270 w 12408063"/>
              <a:gd name="connsiteY761" fmla="*/ 3195068 h 6962172"/>
              <a:gd name="connsiteX762" fmla="*/ 6860848 w 12408063"/>
              <a:gd name="connsiteY762" fmla="*/ 3195068 h 6962172"/>
              <a:gd name="connsiteX763" fmla="*/ 6860848 w 12408063"/>
              <a:gd name="connsiteY763" fmla="*/ 2936932 h 6962172"/>
              <a:gd name="connsiteX764" fmla="*/ 4883892 w 12408063"/>
              <a:gd name="connsiteY764" fmla="*/ 2936932 h 6962172"/>
              <a:gd name="connsiteX765" fmla="*/ 4883892 w 12408063"/>
              <a:gd name="connsiteY765" fmla="*/ 4233388 h 6962172"/>
              <a:gd name="connsiteX766" fmla="*/ 5764078 w 12408063"/>
              <a:gd name="connsiteY766" fmla="*/ 4233388 h 6962172"/>
              <a:gd name="connsiteX767" fmla="*/ 5764078 w 12408063"/>
              <a:gd name="connsiteY767" fmla="*/ 3977178 h 6962172"/>
              <a:gd name="connsiteX768" fmla="*/ 5190666 w 12408063"/>
              <a:gd name="connsiteY768" fmla="*/ 3977178 h 6962172"/>
              <a:gd name="connsiteX769" fmla="*/ 5190666 w 12408063"/>
              <a:gd name="connsiteY769" fmla="*/ 3696890 h 6962172"/>
              <a:gd name="connsiteX770" fmla="*/ 5706736 w 12408063"/>
              <a:gd name="connsiteY770" fmla="*/ 3696890 h 6962172"/>
              <a:gd name="connsiteX771" fmla="*/ 5706736 w 12408063"/>
              <a:gd name="connsiteY771" fmla="*/ 3450313 h 6962172"/>
              <a:gd name="connsiteX772" fmla="*/ 5190666 w 12408063"/>
              <a:gd name="connsiteY772" fmla="*/ 3450313 h 6962172"/>
              <a:gd name="connsiteX773" fmla="*/ 5190666 w 12408063"/>
              <a:gd name="connsiteY773" fmla="*/ 3193141 h 6962172"/>
              <a:gd name="connsiteX774" fmla="*/ 5764078 w 12408063"/>
              <a:gd name="connsiteY774" fmla="*/ 3193141 h 6962172"/>
              <a:gd name="connsiteX775" fmla="*/ 5764078 w 12408063"/>
              <a:gd name="connsiteY775" fmla="*/ 2936932 h 6962172"/>
              <a:gd name="connsiteX776" fmla="*/ 4279450 w 12408063"/>
              <a:gd name="connsiteY776" fmla="*/ 2936932 h 6962172"/>
              <a:gd name="connsiteX777" fmla="*/ 4279450 w 12408063"/>
              <a:gd name="connsiteY777" fmla="*/ 4233388 h 6962172"/>
              <a:gd name="connsiteX778" fmla="*/ 4586224 w 12408063"/>
              <a:gd name="connsiteY778" fmla="*/ 4233388 h 6962172"/>
              <a:gd name="connsiteX779" fmla="*/ 4586224 w 12408063"/>
              <a:gd name="connsiteY779" fmla="*/ 2936932 h 6962172"/>
              <a:gd name="connsiteX780" fmla="*/ 682720 w 12408063"/>
              <a:gd name="connsiteY780" fmla="*/ 2921521 h 6962172"/>
              <a:gd name="connsiteX781" fmla="*/ 431375 w 12408063"/>
              <a:gd name="connsiteY781" fmla="*/ 2958122 h 6962172"/>
              <a:gd name="connsiteX782" fmla="*/ 255529 w 12408063"/>
              <a:gd name="connsiteY782" fmla="*/ 3075631 h 6962172"/>
              <a:gd name="connsiteX783" fmla="*/ 190542 w 12408063"/>
              <a:gd name="connsiteY783" fmla="*/ 3288497 h 6962172"/>
              <a:gd name="connsiteX784" fmla="*/ 246927 w 12408063"/>
              <a:gd name="connsiteY784" fmla="*/ 3486914 h 6962172"/>
              <a:gd name="connsiteX785" fmla="*/ 401748 w 12408063"/>
              <a:gd name="connsiteY785" fmla="*/ 3608757 h 6962172"/>
              <a:gd name="connsiteX786" fmla="*/ 628246 w 12408063"/>
              <a:gd name="connsiteY786" fmla="*/ 3693037 h 6962172"/>
              <a:gd name="connsiteX787" fmla="*/ 796925 w 12408063"/>
              <a:gd name="connsiteY787" fmla="*/ 3750828 h 6962172"/>
              <a:gd name="connsiteX788" fmla="*/ 878158 w 12408063"/>
              <a:gd name="connsiteY788" fmla="*/ 3804767 h 6962172"/>
              <a:gd name="connsiteX789" fmla="*/ 900616 w 12408063"/>
              <a:gd name="connsiteY789" fmla="*/ 3878933 h 6962172"/>
              <a:gd name="connsiteX790" fmla="*/ 876246 w 12408063"/>
              <a:gd name="connsiteY790" fmla="*/ 3949246 h 6962172"/>
              <a:gd name="connsiteX791" fmla="*/ 806481 w 12408063"/>
              <a:gd name="connsiteY791" fmla="*/ 3990663 h 6962172"/>
              <a:gd name="connsiteX792" fmla="*/ 698011 w 12408063"/>
              <a:gd name="connsiteY792" fmla="*/ 4004147 h 6962172"/>
              <a:gd name="connsiteX793" fmla="*/ 587152 w 12408063"/>
              <a:gd name="connsiteY793" fmla="*/ 3988255 h 6962172"/>
              <a:gd name="connsiteX794" fmla="*/ 511652 w 12408063"/>
              <a:gd name="connsiteY794" fmla="*/ 3935280 h 6962172"/>
              <a:gd name="connsiteX795" fmla="*/ 480114 w 12408063"/>
              <a:gd name="connsiteY795" fmla="*/ 3835589 h 6962172"/>
              <a:gd name="connsiteX796" fmla="*/ 164739 w 12408063"/>
              <a:gd name="connsiteY796" fmla="*/ 3835589 h 6962172"/>
              <a:gd name="connsiteX797" fmla="*/ 234981 w 12408063"/>
              <a:gd name="connsiteY797" fmla="*/ 4075424 h 6962172"/>
              <a:gd name="connsiteX798" fmla="*/ 424685 w 12408063"/>
              <a:gd name="connsiteY798" fmla="*/ 4208826 h 6962172"/>
              <a:gd name="connsiteX799" fmla="*/ 694188 w 12408063"/>
              <a:gd name="connsiteY799" fmla="*/ 4250725 h 6962172"/>
              <a:gd name="connsiteX800" fmla="*/ 961780 w 12408063"/>
              <a:gd name="connsiteY800" fmla="*/ 4212198 h 6962172"/>
              <a:gd name="connsiteX801" fmla="*/ 1149094 w 12408063"/>
              <a:gd name="connsiteY801" fmla="*/ 4087464 h 6962172"/>
              <a:gd name="connsiteX802" fmla="*/ 1217904 w 12408063"/>
              <a:gd name="connsiteY802" fmla="*/ 3859669 h 6962172"/>
              <a:gd name="connsiteX803" fmla="*/ 1172030 w 12408063"/>
              <a:gd name="connsiteY803" fmla="*/ 3656917 h 6962172"/>
              <a:gd name="connsiteX804" fmla="*/ 1032022 w 12408063"/>
              <a:gd name="connsiteY804" fmla="*/ 3531702 h 6962172"/>
              <a:gd name="connsiteX805" fmla="*/ 792624 w 12408063"/>
              <a:gd name="connsiteY805" fmla="*/ 3438755 h 6962172"/>
              <a:gd name="connsiteX806" fmla="*/ 612477 w 12408063"/>
              <a:gd name="connsiteY806" fmla="*/ 3375185 h 6962172"/>
              <a:gd name="connsiteX807" fmla="*/ 528855 w 12408063"/>
              <a:gd name="connsiteY807" fmla="*/ 3322690 h 6962172"/>
              <a:gd name="connsiteX808" fmla="*/ 506874 w 12408063"/>
              <a:gd name="connsiteY808" fmla="*/ 3265381 h 6962172"/>
              <a:gd name="connsiteX809" fmla="*/ 558958 w 12408063"/>
              <a:gd name="connsiteY809" fmla="*/ 3183991 h 6962172"/>
              <a:gd name="connsiteX810" fmla="*/ 680809 w 12408063"/>
              <a:gd name="connsiteY810" fmla="*/ 3159429 h 6962172"/>
              <a:gd name="connsiteX811" fmla="*/ 809826 w 12408063"/>
              <a:gd name="connsiteY811" fmla="*/ 3193623 h 6962172"/>
              <a:gd name="connsiteX812" fmla="*/ 864299 w 12408063"/>
              <a:gd name="connsiteY812" fmla="*/ 3300056 h 6962172"/>
              <a:gd name="connsiteX813" fmla="*/ 1179676 w 12408063"/>
              <a:gd name="connsiteY813" fmla="*/ 3300056 h 6962172"/>
              <a:gd name="connsiteX814" fmla="*/ 1112301 w 12408063"/>
              <a:gd name="connsiteY814" fmla="*/ 3085264 h 6962172"/>
              <a:gd name="connsiteX815" fmla="*/ 931676 w 12408063"/>
              <a:gd name="connsiteY815" fmla="*/ 2961494 h 6962172"/>
              <a:gd name="connsiteX816" fmla="*/ 682720 w 12408063"/>
              <a:gd name="connsiteY816" fmla="*/ 2921521 h 6962172"/>
              <a:gd name="connsiteX817" fmla="*/ 3463595 w 12408063"/>
              <a:gd name="connsiteY817" fmla="*/ 2919595 h 6962172"/>
              <a:gd name="connsiteX818" fmla="*/ 3128627 w 12408063"/>
              <a:gd name="connsiteY818" fmla="*/ 3000985 h 6962172"/>
              <a:gd name="connsiteX819" fmla="*/ 2909298 w 12408063"/>
              <a:gd name="connsiteY819" fmla="*/ 3231668 h 6962172"/>
              <a:gd name="connsiteX820" fmla="*/ 2831887 w 12408063"/>
              <a:gd name="connsiteY820" fmla="*/ 3586123 h 6962172"/>
              <a:gd name="connsiteX821" fmla="*/ 2909298 w 12408063"/>
              <a:gd name="connsiteY821" fmla="*/ 3939133 h 6962172"/>
              <a:gd name="connsiteX822" fmla="*/ 3128627 w 12408063"/>
              <a:gd name="connsiteY822" fmla="*/ 4169335 h 6962172"/>
              <a:gd name="connsiteX823" fmla="*/ 3463595 w 12408063"/>
              <a:gd name="connsiteY823" fmla="*/ 4250725 h 6962172"/>
              <a:gd name="connsiteX824" fmla="*/ 3770370 w 12408063"/>
              <a:gd name="connsiteY824" fmla="*/ 4191489 h 6962172"/>
              <a:gd name="connsiteX825" fmla="*/ 3968674 w 12408063"/>
              <a:gd name="connsiteY825" fmla="*/ 4020040 h 6962172"/>
              <a:gd name="connsiteX826" fmla="*/ 4050385 w 12408063"/>
              <a:gd name="connsiteY826" fmla="*/ 3746976 h 6962172"/>
              <a:gd name="connsiteX827" fmla="*/ 3734054 w 12408063"/>
              <a:gd name="connsiteY827" fmla="*/ 3746976 h 6962172"/>
              <a:gd name="connsiteX828" fmla="*/ 3656165 w 12408063"/>
              <a:gd name="connsiteY828" fmla="*/ 3927574 h 6962172"/>
              <a:gd name="connsiteX829" fmla="*/ 3463595 w 12408063"/>
              <a:gd name="connsiteY829" fmla="*/ 3992590 h 6962172"/>
              <a:gd name="connsiteX830" fmla="*/ 3279626 w 12408063"/>
              <a:gd name="connsiteY830" fmla="*/ 3935280 h 6962172"/>
              <a:gd name="connsiteX831" fmla="*/ 3179278 w 12408063"/>
              <a:gd name="connsiteY831" fmla="*/ 3785022 h 6962172"/>
              <a:gd name="connsiteX832" fmla="*/ 3148219 w 12408063"/>
              <a:gd name="connsiteY832" fmla="*/ 3586123 h 6962172"/>
              <a:gd name="connsiteX833" fmla="*/ 3179278 w 12408063"/>
              <a:gd name="connsiteY833" fmla="*/ 3386743 h 6962172"/>
              <a:gd name="connsiteX834" fmla="*/ 3279626 w 12408063"/>
              <a:gd name="connsiteY834" fmla="*/ 3236484 h 6962172"/>
              <a:gd name="connsiteX835" fmla="*/ 3463595 w 12408063"/>
              <a:gd name="connsiteY835" fmla="*/ 3178693 h 6962172"/>
              <a:gd name="connsiteX836" fmla="*/ 3594524 w 12408063"/>
              <a:gd name="connsiteY836" fmla="*/ 3202773 h 6962172"/>
              <a:gd name="connsiteX837" fmla="*/ 3687702 w 12408063"/>
              <a:gd name="connsiteY837" fmla="*/ 3274531 h 6962172"/>
              <a:gd name="connsiteX838" fmla="*/ 3734054 w 12408063"/>
              <a:gd name="connsiteY838" fmla="*/ 3393484 h 6962172"/>
              <a:gd name="connsiteX839" fmla="*/ 4049430 w 12408063"/>
              <a:gd name="connsiteY839" fmla="*/ 3393484 h 6962172"/>
              <a:gd name="connsiteX840" fmla="*/ 3964852 w 12408063"/>
              <a:gd name="connsiteY840" fmla="*/ 3135350 h 6962172"/>
              <a:gd name="connsiteX841" fmla="*/ 3753646 w 12408063"/>
              <a:gd name="connsiteY841" fmla="*/ 2974496 h 6962172"/>
              <a:gd name="connsiteX842" fmla="*/ 3463595 w 12408063"/>
              <a:gd name="connsiteY842" fmla="*/ 2919595 h 6962172"/>
              <a:gd name="connsiteX843" fmla="*/ 2014851 w 12408063"/>
              <a:gd name="connsiteY843" fmla="*/ 2919595 h 6962172"/>
              <a:gd name="connsiteX844" fmla="*/ 1671760 w 12408063"/>
              <a:gd name="connsiteY844" fmla="*/ 3000985 h 6962172"/>
              <a:gd name="connsiteX845" fmla="*/ 1456731 w 12408063"/>
              <a:gd name="connsiteY845" fmla="*/ 3231668 h 6962172"/>
              <a:gd name="connsiteX846" fmla="*/ 1383144 w 12408063"/>
              <a:gd name="connsiteY846" fmla="*/ 3586123 h 6962172"/>
              <a:gd name="connsiteX847" fmla="*/ 1456731 w 12408063"/>
              <a:gd name="connsiteY847" fmla="*/ 3939133 h 6962172"/>
              <a:gd name="connsiteX848" fmla="*/ 1671760 w 12408063"/>
              <a:gd name="connsiteY848" fmla="*/ 4169335 h 6962172"/>
              <a:gd name="connsiteX849" fmla="*/ 2014851 w 12408063"/>
              <a:gd name="connsiteY849" fmla="*/ 4250725 h 6962172"/>
              <a:gd name="connsiteX850" fmla="*/ 2357464 w 12408063"/>
              <a:gd name="connsiteY850" fmla="*/ 4169335 h 6962172"/>
              <a:gd name="connsiteX851" fmla="*/ 2572015 w 12408063"/>
              <a:gd name="connsiteY851" fmla="*/ 3939133 h 6962172"/>
              <a:gd name="connsiteX852" fmla="*/ 2645604 w 12408063"/>
              <a:gd name="connsiteY852" fmla="*/ 3586123 h 6962172"/>
              <a:gd name="connsiteX853" fmla="*/ 2572015 w 12408063"/>
              <a:gd name="connsiteY853" fmla="*/ 3231668 h 6962172"/>
              <a:gd name="connsiteX854" fmla="*/ 2357464 w 12408063"/>
              <a:gd name="connsiteY854" fmla="*/ 3000985 h 6962172"/>
              <a:gd name="connsiteX855" fmla="*/ 2014851 w 12408063"/>
              <a:gd name="connsiteY855" fmla="*/ 2919595 h 6962172"/>
              <a:gd name="connsiteX856" fmla="*/ 8687603 w 12408063"/>
              <a:gd name="connsiteY856" fmla="*/ 2895832 h 6962172"/>
              <a:gd name="connsiteX857" fmla="*/ 8687603 w 12408063"/>
              <a:gd name="connsiteY857" fmla="*/ 3099198 h 6962172"/>
              <a:gd name="connsiteX858" fmla="*/ 8733327 w 12408063"/>
              <a:gd name="connsiteY858" fmla="*/ 3099198 h 6962172"/>
              <a:gd name="connsiteX859" fmla="*/ 8733327 w 12408063"/>
              <a:gd name="connsiteY859" fmla="*/ 3003105 h 6962172"/>
              <a:gd name="connsiteX860" fmla="*/ 8746894 w 12408063"/>
              <a:gd name="connsiteY860" fmla="*/ 2990716 h 6962172"/>
              <a:gd name="connsiteX861" fmla="*/ 8764208 w 12408063"/>
              <a:gd name="connsiteY861" fmla="*/ 2985882 h 6962172"/>
              <a:gd name="connsiteX862" fmla="*/ 8775451 w 12408063"/>
              <a:gd name="connsiteY862" fmla="*/ 2988677 h 6962172"/>
              <a:gd name="connsiteX863" fmla="*/ 8781972 w 12408063"/>
              <a:gd name="connsiteY863" fmla="*/ 2996533 h 6962172"/>
              <a:gd name="connsiteX864" fmla="*/ 8784146 w 12408063"/>
              <a:gd name="connsiteY864" fmla="*/ 3008393 h 6962172"/>
              <a:gd name="connsiteX865" fmla="*/ 8784146 w 12408063"/>
              <a:gd name="connsiteY865" fmla="*/ 3099198 h 6962172"/>
              <a:gd name="connsiteX866" fmla="*/ 8829719 w 12408063"/>
              <a:gd name="connsiteY866" fmla="*/ 3099198 h 6962172"/>
              <a:gd name="connsiteX867" fmla="*/ 8829719 w 12408063"/>
              <a:gd name="connsiteY867" fmla="*/ 3002804 h 6962172"/>
              <a:gd name="connsiteX868" fmla="*/ 8816902 w 12408063"/>
              <a:gd name="connsiteY868" fmla="*/ 2962690 h 6962172"/>
              <a:gd name="connsiteX869" fmla="*/ 8782048 w 12408063"/>
              <a:gd name="connsiteY869" fmla="*/ 2949469 h 6962172"/>
              <a:gd name="connsiteX870" fmla="*/ 8751616 w 12408063"/>
              <a:gd name="connsiteY870" fmla="*/ 2956570 h 6962172"/>
              <a:gd name="connsiteX871" fmla="*/ 8732277 w 12408063"/>
              <a:gd name="connsiteY871" fmla="*/ 2973341 h 6962172"/>
              <a:gd name="connsiteX872" fmla="*/ 8732277 w 12408063"/>
              <a:gd name="connsiteY872" fmla="*/ 2895832 h 6962172"/>
              <a:gd name="connsiteX873" fmla="*/ 8507110 w 12408063"/>
              <a:gd name="connsiteY873" fmla="*/ 2895832 h 6962172"/>
              <a:gd name="connsiteX874" fmla="*/ 8507110 w 12408063"/>
              <a:gd name="connsiteY874" fmla="*/ 2936324 h 6962172"/>
              <a:gd name="connsiteX875" fmla="*/ 8559729 w 12408063"/>
              <a:gd name="connsiteY875" fmla="*/ 2936324 h 6962172"/>
              <a:gd name="connsiteX876" fmla="*/ 8559729 w 12408063"/>
              <a:gd name="connsiteY876" fmla="*/ 3099198 h 6962172"/>
              <a:gd name="connsiteX877" fmla="*/ 8608000 w 12408063"/>
              <a:gd name="connsiteY877" fmla="*/ 3099198 h 6962172"/>
              <a:gd name="connsiteX878" fmla="*/ 8608000 w 12408063"/>
              <a:gd name="connsiteY878" fmla="*/ 2936324 h 6962172"/>
              <a:gd name="connsiteX879" fmla="*/ 8660169 w 12408063"/>
              <a:gd name="connsiteY879" fmla="*/ 2936324 h 6962172"/>
              <a:gd name="connsiteX880" fmla="*/ 8660169 w 12408063"/>
              <a:gd name="connsiteY880" fmla="*/ 2895832 h 6962172"/>
              <a:gd name="connsiteX881" fmla="*/ 12280739 w 12408063"/>
              <a:gd name="connsiteY881" fmla="*/ 2002420 h 6962172"/>
              <a:gd name="connsiteX882" fmla="*/ 12408062 w 12408063"/>
              <a:gd name="connsiteY882" fmla="*/ 2002420 h 6962172"/>
              <a:gd name="connsiteX883" fmla="*/ 12408062 w 12408063"/>
              <a:gd name="connsiteY883" fmla="*/ 2766349 h 6962172"/>
              <a:gd name="connsiteX884" fmla="*/ 12280739 w 12408063"/>
              <a:gd name="connsiteY884" fmla="*/ 2766349 h 6962172"/>
              <a:gd name="connsiteX885" fmla="*/ 6043924 w 12408063"/>
              <a:gd name="connsiteY885" fmla="*/ 874155 h 6962172"/>
              <a:gd name="connsiteX886" fmla="*/ 6190144 w 12408063"/>
              <a:gd name="connsiteY886" fmla="*/ 1353824 h 6962172"/>
              <a:gd name="connsiteX887" fmla="*/ 5897704 w 12408063"/>
              <a:gd name="connsiteY887" fmla="*/ 1353824 h 6962172"/>
              <a:gd name="connsiteX888" fmla="*/ 709479 w 12408063"/>
              <a:gd name="connsiteY888" fmla="*/ 874155 h 6962172"/>
              <a:gd name="connsiteX889" fmla="*/ 855699 w 12408063"/>
              <a:gd name="connsiteY889" fmla="*/ 1353824 h 6962172"/>
              <a:gd name="connsiteX890" fmla="*/ 563259 w 12408063"/>
              <a:gd name="connsiteY890" fmla="*/ 1353824 h 6962172"/>
              <a:gd name="connsiteX891" fmla="*/ 11215904 w 12408063"/>
              <a:gd name="connsiteY891" fmla="*/ 825995 h 6962172"/>
              <a:gd name="connsiteX892" fmla="*/ 11381237 w 12408063"/>
              <a:gd name="connsiteY892" fmla="*/ 825995 h 6962172"/>
              <a:gd name="connsiteX893" fmla="*/ 11578585 w 12408063"/>
              <a:gd name="connsiteY893" fmla="*/ 869821 h 6962172"/>
              <a:gd name="connsiteX894" fmla="*/ 11707125 w 12408063"/>
              <a:gd name="connsiteY894" fmla="*/ 999369 h 6962172"/>
              <a:gd name="connsiteX895" fmla="*/ 11752043 w 12408063"/>
              <a:gd name="connsiteY895" fmla="*/ 1210308 h 6962172"/>
              <a:gd name="connsiteX896" fmla="*/ 11711426 w 12408063"/>
              <a:gd name="connsiteY896" fmla="*/ 1431842 h 6962172"/>
              <a:gd name="connsiteX897" fmla="*/ 11588142 w 12408063"/>
              <a:gd name="connsiteY897" fmla="*/ 1562836 h 6962172"/>
              <a:gd name="connsiteX898" fmla="*/ 11381237 w 12408063"/>
              <a:gd name="connsiteY898" fmla="*/ 1606180 h 6962172"/>
              <a:gd name="connsiteX899" fmla="*/ 11215904 w 12408063"/>
              <a:gd name="connsiteY899" fmla="*/ 1606180 h 6962172"/>
              <a:gd name="connsiteX900" fmla="*/ 7119126 w 12408063"/>
              <a:gd name="connsiteY900" fmla="*/ 824069 h 6962172"/>
              <a:gd name="connsiteX901" fmla="*/ 7324599 w 12408063"/>
              <a:gd name="connsiteY901" fmla="*/ 824069 h 6962172"/>
              <a:gd name="connsiteX902" fmla="*/ 7441192 w 12408063"/>
              <a:gd name="connsiteY902" fmla="*/ 860670 h 6962172"/>
              <a:gd name="connsiteX903" fmla="*/ 7488021 w 12408063"/>
              <a:gd name="connsiteY903" fmla="*/ 974327 h 6962172"/>
              <a:gd name="connsiteX904" fmla="*/ 7466996 w 12408063"/>
              <a:gd name="connsiteY904" fmla="*/ 1062459 h 6962172"/>
              <a:gd name="connsiteX905" fmla="*/ 7405353 w 12408063"/>
              <a:gd name="connsiteY905" fmla="*/ 1116878 h 6962172"/>
              <a:gd name="connsiteX906" fmla="*/ 7305485 w 12408063"/>
              <a:gd name="connsiteY906" fmla="*/ 1135179 h 6962172"/>
              <a:gd name="connsiteX907" fmla="*/ 7119126 w 12408063"/>
              <a:gd name="connsiteY907" fmla="*/ 1135179 h 6962172"/>
              <a:gd name="connsiteX908" fmla="*/ 2178049 w 12408063"/>
              <a:gd name="connsiteY908" fmla="*/ 817326 h 6962172"/>
              <a:gd name="connsiteX909" fmla="*/ 2362496 w 12408063"/>
              <a:gd name="connsiteY909" fmla="*/ 817326 h 6962172"/>
              <a:gd name="connsiteX910" fmla="*/ 2497725 w 12408063"/>
              <a:gd name="connsiteY910" fmla="*/ 861152 h 6962172"/>
              <a:gd name="connsiteX911" fmla="*/ 2551722 w 12408063"/>
              <a:gd name="connsiteY911" fmla="*/ 994554 h 6962172"/>
              <a:gd name="connsiteX912" fmla="*/ 2499159 w 12408063"/>
              <a:gd name="connsiteY912" fmla="*/ 1129882 h 6962172"/>
              <a:gd name="connsiteX913" fmla="*/ 2362496 w 12408063"/>
              <a:gd name="connsiteY913" fmla="*/ 1175634 h 6962172"/>
              <a:gd name="connsiteX914" fmla="*/ 2178049 w 12408063"/>
              <a:gd name="connsiteY914" fmla="*/ 1175634 h 6962172"/>
              <a:gd name="connsiteX915" fmla="*/ 3655481 w 12408063"/>
              <a:gd name="connsiteY915" fmla="*/ 809621 h 6962172"/>
              <a:gd name="connsiteX916" fmla="*/ 3838017 w 12408063"/>
              <a:gd name="connsiteY916" fmla="*/ 865005 h 6962172"/>
              <a:gd name="connsiteX917" fmla="*/ 3938364 w 12408063"/>
              <a:gd name="connsiteY917" fmla="*/ 1012854 h 6962172"/>
              <a:gd name="connsiteX918" fmla="*/ 3969901 w 12408063"/>
              <a:gd name="connsiteY918" fmla="*/ 1217051 h 6962172"/>
              <a:gd name="connsiteX919" fmla="*/ 3938364 w 12408063"/>
              <a:gd name="connsiteY919" fmla="*/ 1419321 h 6962172"/>
              <a:gd name="connsiteX920" fmla="*/ 3838017 w 12408063"/>
              <a:gd name="connsiteY920" fmla="*/ 1567652 h 6962172"/>
              <a:gd name="connsiteX921" fmla="*/ 3655481 w 12408063"/>
              <a:gd name="connsiteY921" fmla="*/ 1623518 h 6962172"/>
              <a:gd name="connsiteX922" fmla="*/ 3471512 w 12408063"/>
              <a:gd name="connsiteY922" fmla="*/ 1567652 h 6962172"/>
              <a:gd name="connsiteX923" fmla="*/ 3371165 w 12408063"/>
              <a:gd name="connsiteY923" fmla="*/ 1419321 h 6962172"/>
              <a:gd name="connsiteX924" fmla="*/ 3340106 w 12408063"/>
              <a:gd name="connsiteY924" fmla="*/ 1217051 h 6962172"/>
              <a:gd name="connsiteX925" fmla="*/ 3371165 w 12408063"/>
              <a:gd name="connsiteY925" fmla="*/ 1012854 h 6962172"/>
              <a:gd name="connsiteX926" fmla="*/ 3471512 w 12408063"/>
              <a:gd name="connsiteY926" fmla="*/ 865005 h 6962172"/>
              <a:gd name="connsiteX927" fmla="*/ 3655481 w 12408063"/>
              <a:gd name="connsiteY927" fmla="*/ 809621 h 6962172"/>
              <a:gd name="connsiteX928" fmla="*/ 10909129 w 12408063"/>
              <a:gd name="connsiteY928" fmla="*/ 567860 h 6962172"/>
              <a:gd name="connsiteX929" fmla="*/ 10909129 w 12408063"/>
              <a:gd name="connsiteY929" fmla="*/ 1864315 h 6962172"/>
              <a:gd name="connsiteX930" fmla="*/ 11407041 w 12408063"/>
              <a:gd name="connsiteY930" fmla="*/ 1864315 h 6962172"/>
              <a:gd name="connsiteX931" fmla="*/ 11761121 w 12408063"/>
              <a:gd name="connsiteY931" fmla="*/ 1789187 h 6962172"/>
              <a:gd name="connsiteX932" fmla="*/ 11989052 w 12408063"/>
              <a:gd name="connsiteY932" fmla="*/ 1568616 h 6962172"/>
              <a:gd name="connsiteX933" fmla="*/ 12068374 w 12408063"/>
              <a:gd name="connsiteY933" fmla="*/ 1212235 h 6962172"/>
              <a:gd name="connsiteX934" fmla="*/ 11989531 w 12408063"/>
              <a:gd name="connsiteY934" fmla="*/ 865968 h 6962172"/>
              <a:gd name="connsiteX935" fmla="*/ 11762555 w 12408063"/>
              <a:gd name="connsiteY935" fmla="*/ 644916 h 6962172"/>
              <a:gd name="connsiteX936" fmla="*/ 11407041 w 12408063"/>
              <a:gd name="connsiteY936" fmla="*/ 567860 h 6962172"/>
              <a:gd name="connsiteX937" fmla="*/ 9776998 w 12408063"/>
              <a:gd name="connsiteY937" fmla="*/ 567860 h 6962172"/>
              <a:gd name="connsiteX938" fmla="*/ 9776998 w 12408063"/>
              <a:gd name="connsiteY938" fmla="*/ 1864315 h 6962172"/>
              <a:gd name="connsiteX939" fmla="*/ 10657183 w 12408063"/>
              <a:gd name="connsiteY939" fmla="*/ 1864315 h 6962172"/>
              <a:gd name="connsiteX940" fmla="*/ 10657183 w 12408063"/>
              <a:gd name="connsiteY940" fmla="*/ 1608106 h 6962172"/>
              <a:gd name="connsiteX941" fmla="*/ 10083773 w 12408063"/>
              <a:gd name="connsiteY941" fmla="*/ 1608106 h 6962172"/>
              <a:gd name="connsiteX942" fmla="*/ 10083773 w 12408063"/>
              <a:gd name="connsiteY942" fmla="*/ 1327818 h 6962172"/>
              <a:gd name="connsiteX943" fmla="*/ 10599843 w 12408063"/>
              <a:gd name="connsiteY943" fmla="*/ 1327818 h 6962172"/>
              <a:gd name="connsiteX944" fmla="*/ 10599843 w 12408063"/>
              <a:gd name="connsiteY944" fmla="*/ 1081241 h 6962172"/>
              <a:gd name="connsiteX945" fmla="*/ 10083773 w 12408063"/>
              <a:gd name="connsiteY945" fmla="*/ 1081241 h 6962172"/>
              <a:gd name="connsiteX946" fmla="*/ 10083773 w 12408063"/>
              <a:gd name="connsiteY946" fmla="*/ 824069 h 6962172"/>
              <a:gd name="connsiteX947" fmla="*/ 10657183 w 12408063"/>
              <a:gd name="connsiteY947" fmla="*/ 824069 h 6962172"/>
              <a:gd name="connsiteX948" fmla="*/ 10657183 w 12408063"/>
              <a:gd name="connsiteY948" fmla="*/ 567860 h 6962172"/>
              <a:gd name="connsiteX949" fmla="*/ 8634505 w 12408063"/>
              <a:gd name="connsiteY949" fmla="*/ 567860 h 6962172"/>
              <a:gd name="connsiteX950" fmla="*/ 8634505 w 12408063"/>
              <a:gd name="connsiteY950" fmla="*/ 825995 h 6962172"/>
              <a:gd name="connsiteX951" fmla="*/ 9148663 w 12408063"/>
              <a:gd name="connsiteY951" fmla="*/ 825995 h 6962172"/>
              <a:gd name="connsiteX952" fmla="*/ 8583854 w 12408063"/>
              <a:gd name="connsiteY952" fmla="*/ 1620628 h 6962172"/>
              <a:gd name="connsiteX953" fmla="*/ 8583854 w 12408063"/>
              <a:gd name="connsiteY953" fmla="*/ 1864315 h 6962172"/>
              <a:gd name="connsiteX954" fmla="*/ 9582544 w 12408063"/>
              <a:gd name="connsiteY954" fmla="*/ 1864315 h 6962172"/>
              <a:gd name="connsiteX955" fmla="*/ 9582544 w 12408063"/>
              <a:gd name="connsiteY955" fmla="*/ 1606180 h 6962172"/>
              <a:gd name="connsiteX956" fmla="*/ 8958482 w 12408063"/>
              <a:gd name="connsiteY956" fmla="*/ 1606180 h 6962172"/>
              <a:gd name="connsiteX957" fmla="*/ 9536671 w 12408063"/>
              <a:gd name="connsiteY957" fmla="*/ 798063 h 6962172"/>
              <a:gd name="connsiteX958" fmla="*/ 9536671 w 12408063"/>
              <a:gd name="connsiteY958" fmla="*/ 567860 h 6962172"/>
              <a:gd name="connsiteX959" fmla="*/ 8078803 w 12408063"/>
              <a:gd name="connsiteY959" fmla="*/ 567860 h 6962172"/>
              <a:gd name="connsiteX960" fmla="*/ 8078803 w 12408063"/>
              <a:gd name="connsiteY960" fmla="*/ 1864315 h 6962172"/>
              <a:gd name="connsiteX961" fmla="*/ 8385577 w 12408063"/>
              <a:gd name="connsiteY961" fmla="*/ 1864315 h 6962172"/>
              <a:gd name="connsiteX962" fmla="*/ 8385577 w 12408063"/>
              <a:gd name="connsiteY962" fmla="*/ 567860 h 6962172"/>
              <a:gd name="connsiteX963" fmla="*/ 6812351 w 12408063"/>
              <a:gd name="connsiteY963" fmla="*/ 567860 h 6962172"/>
              <a:gd name="connsiteX964" fmla="*/ 6812351 w 12408063"/>
              <a:gd name="connsiteY964" fmla="*/ 1864315 h 6962172"/>
              <a:gd name="connsiteX965" fmla="*/ 7119126 w 12408063"/>
              <a:gd name="connsiteY965" fmla="*/ 1864315 h 6962172"/>
              <a:gd name="connsiteX966" fmla="*/ 7119126 w 12408063"/>
              <a:gd name="connsiteY966" fmla="*/ 1389462 h 6962172"/>
              <a:gd name="connsiteX967" fmla="*/ 7292105 w 12408063"/>
              <a:gd name="connsiteY967" fmla="*/ 1389462 h 6962172"/>
              <a:gd name="connsiteX968" fmla="*/ 7408221 w 12408063"/>
              <a:gd name="connsiteY968" fmla="*/ 1414505 h 6962172"/>
              <a:gd name="connsiteX969" fmla="*/ 7474163 w 12408063"/>
              <a:gd name="connsiteY969" fmla="*/ 1493005 h 6962172"/>
              <a:gd name="connsiteX970" fmla="*/ 7518603 w 12408063"/>
              <a:gd name="connsiteY970" fmla="*/ 1633149 h 6962172"/>
              <a:gd name="connsiteX971" fmla="*/ 7573076 w 12408063"/>
              <a:gd name="connsiteY971" fmla="*/ 1864315 h 6962172"/>
              <a:gd name="connsiteX972" fmla="*/ 7895143 w 12408063"/>
              <a:gd name="connsiteY972" fmla="*/ 1864315 h 6962172"/>
              <a:gd name="connsiteX973" fmla="*/ 7810086 w 12408063"/>
              <a:gd name="connsiteY973" fmla="*/ 1568616 h 6962172"/>
              <a:gd name="connsiteX974" fmla="*/ 7755612 w 12408063"/>
              <a:gd name="connsiteY974" fmla="*/ 1413060 h 6962172"/>
              <a:gd name="connsiteX975" fmla="*/ 7676290 w 12408063"/>
              <a:gd name="connsiteY975" fmla="*/ 1313369 h 6962172"/>
              <a:gd name="connsiteX976" fmla="*/ 7541538 w 12408063"/>
              <a:gd name="connsiteY976" fmla="*/ 1263284 h 6962172"/>
              <a:gd name="connsiteX977" fmla="*/ 7739843 w 12408063"/>
              <a:gd name="connsiteY977" fmla="*/ 1139033 h 6962172"/>
              <a:gd name="connsiteX978" fmla="*/ 7804352 w 12408063"/>
              <a:gd name="connsiteY978" fmla="*/ 930983 h 6962172"/>
              <a:gd name="connsiteX979" fmla="*/ 7746534 w 12408063"/>
              <a:gd name="connsiteY979" fmla="*/ 716673 h 6962172"/>
              <a:gd name="connsiteX980" fmla="*/ 7588368 w 12408063"/>
              <a:gd name="connsiteY980" fmla="*/ 602534 h 6962172"/>
              <a:gd name="connsiteX981" fmla="*/ 7359003 w 12408063"/>
              <a:gd name="connsiteY981" fmla="*/ 567860 h 6962172"/>
              <a:gd name="connsiteX982" fmla="*/ 5882414 w 12408063"/>
              <a:gd name="connsiteY982" fmla="*/ 567860 h 6962172"/>
              <a:gd name="connsiteX983" fmla="*/ 5427508 w 12408063"/>
              <a:gd name="connsiteY983" fmla="*/ 1864315 h 6962172"/>
              <a:gd name="connsiteX984" fmla="*/ 5745750 w 12408063"/>
              <a:gd name="connsiteY984" fmla="*/ 1864315 h 6962172"/>
              <a:gd name="connsiteX985" fmla="*/ 5826028 w 12408063"/>
              <a:gd name="connsiteY985" fmla="*/ 1610996 h 6962172"/>
              <a:gd name="connsiteX986" fmla="*/ 6262776 w 12408063"/>
              <a:gd name="connsiteY986" fmla="*/ 1610996 h 6962172"/>
              <a:gd name="connsiteX987" fmla="*/ 6343053 w 12408063"/>
              <a:gd name="connsiteY987" fmla="*/ 1864315 h 6962172"/>
              <a:gd name="connsiteX988" fmla="*/ 6664164 w 12408063"/>
              <a:gd name="connsiteY988" fmla="*/ 1864315 h 6962172"/>
              <a:gd name="connsiteX989" fmla="*/ 6204479 w 12408063"/>
              <a:gd name="connsiteY989" fmla="*/ 567860 h 6962172"/>
              <a:gd name="connsiteX990" fmla="*/ 4528901 w 12408063"/>
              <a:gd name="connsiteY990" fmla="*/ 567860 h 6962172"/>
              <a:gd name="connsiteX991" fmla="*/ 4528901 w 12408063"/>
              <a:gd name="connsiteY991" fmla="*/ 1864315 h 6962172"/>
              <a:gd name="connsiteX992" fmla="*/ 5355569 w 12408063"/>
              <a:gd name="connsiteY992" fmla="*/ 1864315 h 6962172"/>
              <a:gd name="connsiteX993" fmla="*/ 5355569 w 12408063"/>
              <a:gd name="connsiteY993" fmla="*/ 1590769 h 6962172"/>
              <a:gd name="connsiteX994" fmla="*/ 4835677 w 12408063"/>
              <a:gd name="connsiteY994" fmla="*/ 1590769 h 6962172"/>
              <a:gd name="connsiteX995" fmla="*/ 4835677 w 12408063"/>
              <a:gd name="connsiteY995" fmla="*/ 567860 h 6962172"/>
              <a:gd name="connsiteX996" fmla="*/ 1871274 w 12408063"/>
              <a:gd name="connsiteY996" fmla="*/ 567860 h 6962172"/>
              <a:gd name="connsiteX997" fmla="*/ 1871274 w 12408063"/>
              <a:gd name="connsiteY997" fmla="*/ 1864315 h 6962172"/>
              <a:gd name="connsiteX998" fmla="*/ 2178049 w 12408063"/>
              <a:gd name="connsiteY998" fmla="*/ 1864315 h 6962172"/>
              <a:gd name="connsiteX999" fmla="*/ 2178049 w 12408063"/>
              <a:gd name="connsiteY999" fmla="*/ 1422211 h 6962172"/>
              <a:gd name="connsiteX1000" fmla="*/ 2392123 w 12408063"/>
              <a:gd name="connsiteY1000" fmla="*/ 1422211 h 6962172"/>
              <a:gd name="connsiteX1001" fmla="*/ 2630088 w 12408063"/>
              <a:gd name="connsiteY1001" fmla="*/ 1377422 h 6962172"/>
              <a:gd name="connsiteX1002" fmla="*/ 2803067 w 12408063"/>
              <a:gd name="connsiteY1002" fmla="*/ 1237759 h 6962172"/>
              <a:gd name="connsiteX1003" fmla="*/ 2868054 w 12408063"/>
              <a:gd name="connsiteY1003" fmla="*/ 994554 h 6962172"/>
              <a:gd name="connsiteX1004" fmla="*/ 2803067 w 12408063"/>
              <a:gd name="connsiteY1004" fmla="*/ 751829 h 6962172"/>
              <a:gd name="connsiteX1005" fmla="*/ 2630088 w 12408063"/>
              <a:gd name="connsiteY1005" fmla="*/ 612649 h 6962172"/>
              <a:gd name="connsiteX1006" fmla="*/ 2392123 w 12408063"/>
              <a:gd name="connsiteY1006" fmla="*/ 567860 h 6962172"/>
              <a:gd name="connsiteX1007" fmla="*/ 547969 w 12408063"/>
              <a:gd name="connsiteY1007" fmla="*/ 567860 h 6962172"/>
              <a:gd name="connsiteX1008" fmla="*/ 93063 w 12408063"/>
              <a:gd name="connsiteY1008" fmla="*/ 1864315 h 6962172"/>
              <a:gd name="connsiteX1009" fmla="*/ 411305 w 12408063"/>
              <a:gd name="connsiteY1009" fmla="*/ 1864315 h 6962172"/>
              <a:gd name="connsiteX1010" fmla="*/ 491583 w 12408063"/>
              <a:gd name="connsiteY1010" fmla="*/ 1610996 h 6962172"/>
              <a:gd name="connsiteX1011" fmla="*/ 928331 w 12408063"/>
              <a:gd name="connsiteY1011" fmla="*/ 1610996 h 6962172"/>
              <a:gd name="connsiteX1012" fmla="*/ 1008608 w 12408063"/>
              <a:gd name="connsiteY1012" fmla="*/ 1864315 h 6962172"/>
              <a:gd name="connsiteX1013" fmla="*/ 1329719 w 12408063"/>
              <a:gd name="connsiteY1013" fmla="*/ 1864315 h 6962172"/>
              <a:gd name="connsiteX1014" fmla="*/ 870034 w 12408063"/>
              <a:gd name="connsiteY1014" fmla="*/ 567860 h 6962172"/>
              <a:gd name="connsiteX1015" fmla="*/ 3655481 w 12408063"/>
              <a:gd name="connsiteY1015" fmla="*/ 550522 h 6962172"/>
              <a:gd name="connsiteX1016" fmla="*/ 3312390 w 12408063"/>
              <a:gd name="connsiteY1016" fmla="*/ 631912 h 6962172"/>
              <a:gd name="connsiteX1017" fmla="*/ 3097361 w 12408063"/>
              <a:gd name="connsiteY1017" fmla="*/ 862597 h 6962172"/>
              <a:gd name="connsiteX1018" fmla="*/ 3023774 w 12408063"/>
              <a:gd name="connsiteY1018" fmla="*/ 1217051 h 6962172"/>
              <a:gd name="connsiteX1019" fmla="*/ 3097361 w 12408063"/>
              <a:gd name="connsiteY1019" fmla="*/ 1570060 h 6962172"/>
              <a:gd name="connsiteX1020" fmla="*/ 3312390 w 12408063"/>
              <a:gd name="connsiteY1020" fmla="*/ 1800264 h 6962172"/>
              <a:gd name="connsiteX1021" fmla="*/ 3655481 w 12408063"/>
              <a:gd name="connsiteY1021" fmla="*/ 1881652 h 6962172"/>
              <a:gd name="connsiteX1022" fmla="*/ 3998094 w 12408063"/>
              <a:gd name="connsiteY1022" fmla="*/ 1800264 h 6962172"/>
              <a:gd name="connsiteX1023" fmla="*/ 4212645 w 12408063"/>
              <a:gd name="connsiteY1023" fmla="*/ 1570060 h 6962172"/>
              <a:gd name="connsiteX1024" fmla="*/ 4286233 w 12408063"/>
              <a:gd name="connsiteY1024" fmla="*/ 1217051 h 6962172"/>
              <a:gd name="connsiteX1025" fmla="*/ 4212645 w 12408063"/>
              <a:gd name="connsiteY1025" fmla="*/ 862597 h 6962172"/>
              <a:gd name="connsiteX1026" fmla="*/ 3998094 w 12408063"/>
              <a:gd name="connsiteY1026" fmla="*/ 631912 h 6962172"/>
              <a:gd name="connsiteX1027" fmla="*/ 3655481 w 12408063"/>
              <a:gd name="connsiteY1027" fmla="*/ 550522 h 6962172"/>
              <a:gd name="connsiteX1028" fmla="*/ 0 w 12408063"/>
              <a:gd name="connsiteY1028" fmla="*/ 0 h 6962172"/>
              <a:gd name="connsiteX1029" fmla="*/ 12280739 w 12408063"/>
              <a:gd name="connsiteY1029" fmla="*/ 0 h 6962172"/>
              <a:gd name="connsiteX1030" fmla="*/ 12280739 w 12408063"/>
              <a:gd name="connsiteY1030" fmla="*/ 2002420 h 6962172"/>
              <a:gd name="connsiteX1031" fmla="*/ 0 w 12408063"/>
              <a:gd name="connsiteY1031" fmla="*/ 2002420 h 6962172"/>
              <a:gd name="connsiteX1032" fmla="*/ 0 w 12408063"/>
              <a:gd name="connsiteY1032" fmla="*/ 2766349 h 6962172"/>
              <a:gd name="connsiteX1033" fmla="*/ 12280739 w 12408063"/>
              <a:gd name="connsiteY1033" fmla="*/ 2766349 h 6962172"/>
              <a:gd name="connsiteX1034" fmla="*/ 12280739 w 12408063"/>
              <a:gd name="connsiteY1034" fmla="*/ 4409954 h 6962172"/>
              <a:gd name="connsiteX1035" fmla="*/ 1 w 12408063"/>
              <a:gd name="connsiteY1035" fmla="*/ 4409954 h 6962172"/>
              <a:gd name="connsiteX1036" fmla="*/ 1 w 12408063"/>
              <a:gd name="connsiteY1036" fmla="*/ 5335928 h 6962172"/>
              <a:gd name="connsiteX1037" fmla="*/ 12280739 w 12408063"/>
              <a:gd name="connsiteY1037" fmla="*/ 5335928 h 6962172"/>
              <a:gd name="connsiteX1038" fmla="*/ 12280739 w 12408063"/>
              <a:gd name="connsiteY1038" fmla="*/ 6962172 h 6962172"/>
              <a:gd name="connsiteX1039" fmla="*/ 0 w 12408063"/>
              <a:gd name="connsiteY1039" fmla="*/ 6962172 h 696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</a:cxnLst>
            <a:rect l="l" t="t" r="r" b="b"/>
            <a:pathLst>
              <a:path w="12408063" h="6962172">
                <a:moveTo>
                  <a:pt x="3565049" y="5651961"/>
                </a:moveTo>
                <a:lnTo>
                  <a:pt x="3680780" y="5651961"/>
                </a:lnTo>
                <a:cubicBezTo>
                  <a:pt x="3714761" y="5651961"/>
                  <a:pt x="3743043" y="5661126"/>
                  <a:pt x="3765630" y="5679459"/>
                </a:cubicBezTo>
                <a:cubicBezTo>
                  <a:pt x="3788217" y="5697791"/>
                  <a:pt x="3799510" y="5725692"/>
                  <a:pt x="3799510" y="5763162"/>
                </a:cubicBezTo>
                <a:cubicBezTo>
                  <a:pt x="3799510" y="5800632"/>
                  <a:pt x="3788516" y="5828936"/>
                  <a:pt x="3766530" y="5848073"/>
                </a:cubicBezTo>
                <a:cubicBezTo>
                  <a:pt x="3744543" y="5867212"/>
                  <a:pt x="3715959" y="5876781"/>
                  <a:pt x="3680780" y="5876781"/>
                </a:cubicBezTo>
                <a:lnTo>
                  <a:pt x="3565049" y="5876781"/>
                </a:lnTo>
                <a:close/>
                <a:moveTo>
                  <a:pt x="1795494" y="5647126"/>
                </a:moveTo>
                <a:cubicBezTo>
                  <a:pt x="1843066" y="5647126"/>
                  <a:pt x="1881244" y="5658709"/>
                  <a:pt x="1910027" y="5681876"/>
                </a:cubicBezTo>
                <a:cubicBezTo>
                  <a:pt x="1938810" y="5705043"/>
                  <a:pt x="1959797" y="5735966"/>
                  <a:pt x="1972990" y="5774645"/>
                </a:cubicBezTo>
                <a:cubicBezTo>
                  <a:pt x="1986182" y="5813324"/>
                  <a:pt x="1992778" y="5856032"/>
                  <a:pt x="1992778" y="5902768"/>
                </a:cubicBezTo>
                <a:cubicBezTo>
                  <a:pt x="1992778" y="5948699"/>
                  <a:pt x="1986182" y="5991004"/>
                  <a:pt x="1972990" y="6029683"/>
                </a:cubicBezTo>
                <a:cubicBezTo>
                  <a:pt x="1959797" y="6068362"/>
                  <a:pt x="1938810" y="6099385"/>
                  <a:pt x="1910027" y="6122753"/>
                </a:cubicBezTo>
                <a:cubicBezTo>
                  <a:pt x="1881244" y="6146122"/>
                  <a:pt x="1843066" y="6157806"/>
                  <a:pt x="1795494" y="6157806"/>
                </a:cubicBezTo>
                <a:cubicBezTo>
                  <a:pt x="1747523" y="6157806"/>
                  <a:pt x="1709046" y="6146122"/>
                  <a:pt x="1680063" y="6122753"/>
                </a:cubicBezTo>
                <a:cubicBezTo>
                  <a:pt x="1651080" y="6099385"/>
                  <a:pt x="1630092" y="6068362"/>
                  <a:pt x="1617100" y="6029683"/>
                </a:cubicBezTo>
                <a:cubicBezTo>
                  <a:pt x="1604107" y="5991004"/>
                  <a:pt x="1597611" y="5948699"/>
                  <a:pt x="1597611" y="5902768"/>
                </a:cubicBezTo>
                <a:cubicBezTo>
                  <a:pt x="1597611" y="5856032"/>
                  <a:pt x="1604107" y="5813324"/>
                  <a:pt x="1617100" y="5774645"/>
                </a:cubicBezTo>
                <a:cubicBezTo>
                  <a:pt x="1630092" y="5735966"/>
                  <a:pt x="1651080" y="5705043"/>
                  <a:pt x="1680063" y="5681876"/>
                </a:cubicBezTo>
                <a:cubicBezTo>
                  <a:pt x="1709046" y="5658709"/>
                  <a:pt x="1747523" y="5647126"/>
                  <a:pt x="1795494" y="5647126"/>
                </a:cubicBezTo>
                <a:close/>
                <a:moveTo>
                  <a:pt x="9963864" y="5495433"/>
                </a:moveTo>
                <a:lnTo>
                  <a:pt x="9963864" y="6308895"/>
                </a:lnTo>
                <a:lnTo>
                  <a:pt x="10147955" y="6308895"/>
                </a:lnTo>
                <a:lnTo>
                  <a:pt x="10147955" y="5743593"/>
                </a:lnTo>
                <a:lnTo>
                  <a:pt x="10323651" y="6047209"/>
                </a:lnTo>
                <a:lnTo>
                  <a:pt x="10440582" y="6047209"/>
                </a:lnTo>
                <a:lnTo>
                  <a:pt x="10612680" y="5741569"/>
                </a:lnTo>
                <a:lnTo>
                  <a:pt x="10612680" y="6308895"/>
                </a:lnTo>
                <a:lnTo>
                  <a:pt x="10801569" y="6308895"/>
                </a:lnTo>
                <a:lnTo>
                  <a:pt x="10801569" y="5495433"/>
                </a:lnTo>
                <a:lnTo>
                  <a:pt x="10587495" y="5495433"/>
                </a:lnTo>
                <a:lnTo>
                  <a:pt x="10388819" y="5844198"/>
                </a:lnTo>
                <a:lnTo>
                  <a:pt x="10188131" y="5495433"/>
                </a:lnTo>
                <a:close/>
                <a:moveTo>
                  <a:pt x="9253883" y="5495433"/>
                </a:moveTo>
                <a:lnTo>
                  <a:pt x="9253883" y="6308895"/>
                </a:lnTo>
                <a:lnTo>
                  <a:pt x="9806157" y="6308895"/>
                </a:lnTo>
                <a:lnTo>
                  <a:pt x="9806157" y="6148136"/>
                </a:lnTo>
                <a:lnTo>
                  <a:pt x="9446370" y="6148136"/>
                </a:lnTo>
                <a:lnTo>
                  <a:pt x="9446370" y="5972269"/>
                </a:lnTo>
                <a:lnTo>
                  <a:pt x="9770178" y="5972269"/>
                </a:lnTo>
                <a:lnTo>
                  <a:pt x="9770178" y="5817554"/>
                </a:lnTo>
                <a:lnTo>
                  <a:pt x="9446370" y="5817554"/>
                </a:lnTo>
                <a:lnTo>
                  <a:pt x="9446370" y="5656191"/>
                </a:lnTo>
                <a:lnTo>
                  <a:pt x="9806157" y="5656191"/>
                </a:lnTo>
                <a:lnTo>
                  <a:pt x="9806157" y="5495433"/>
                </a:lnTo>
                <a:close/>
                <a:moveTo>
                  <a:pt x="8538506" y="5495433"/>
                </a:moveTo>
                <a:lnTo>
                  <a:pt x="8538506" y="5657399"/>
                </a:lnTo>
                <a:lnTo>
                  <a:pt x="8748982" y="5657399"/>
                </a:lnTo>
                <a:lnTo>
                  <a:pt x="8748982" y="6308895"/>
                </a:lnTo>
                <a:lnTo>
                  <a:pt x="8942068" y="6308895"/>
                </a:lnTo>
                <a:lnTo>
                  <a:pt x="8942068" y="5657399"/>
                </a:lnTo>
                <a:lnTo>
                  <a:pt x="9150744" y="5657399"/>
                </a:lnTo>
                <a:lnTo>
                  <a:pt x="9150744" y="5495433"/>
                </a:lnTo>
                <a:close/>
                <a:moveTo>
                  <a:pt x="7098159" y="5495433"/>
                </a:moveTo>
                <a:lnTo>
                  <a:pt x="7370398" y="6013365"/>
                </a:lnTo>
                <a:lnTo>
                  <a:pt x="7370398" y="6308895"/>
                </a:lnTo>
                <a:lnTo>
                  <a:pt x="7568281" y="6308895"/>
                </a:lnTo>
                <a:lnTo>
                  <a:pt x="7568281" y="6013365"/>
                </a:lnTo>
                <a:lnTo>
                  <a:pt x="7840520" y="5495433"/>
                </a:lnTo>
                <a:lnTo>
                  <a:pt x="7625847" y="5495433"/>
                </a:lnTo>
                <a:lnTo>
                  <a:pt x="7468739" y="5833267"/>
                </a:lnTo>
                <a:lnTo>
                  <a:pt x="7312832" y="5495433"/>
                </a:lnTo>
                <a:close/>
                <a:moveTo>
                  <a:pt x="5404760" y="5495433"/>
                </a:moveTo>
                <a:lnTo>
                  <a:pt x="5654213" y="5882220"/>
                </a:lnTo>
                <a:lnTo>
                  <a:pt x="5381974" y="6308895"/>
                </a:lnTo>
                <a:lnTo>
                  <a:pt x="5599645" y="6308895"/>
                </a:lnTo>
                <a:lnTo>
                  <a:pt x="5759750" y="6042374"/>
                </a:lnTo>
                <a:lnTo>
                  <a:pt x="5907262" y="6308895"/>
                </a:lnTo>
                <a:lnTo>
                  <a:pt x="6138127" y="6308895"/>
                </a:lnTo>
                <a:lnTo>
                  <a:pt x="5867686" y="5882220"/>
                </a:lnTo>
                <a:lnTo>
                  <a:pt x="6114140" y="5495433"/>
                </a:lnTo>
                <a:lnTo>
                  <a:pt x="5898868" y="5495433"/>
                </a:lnTo>
                <a:lnTo>
                  <a:pt x="5759750" y="5740800"/>
                </a:lnTo>
                <a:lnTo>
                  <a:pt x="5628428" y="5495433"/>
                </a:lnTo>
                <a:close/>
                <a:moveTo>
                  <a:pt x="4763740" y="5495433"/>
                </a:moveTo>
                <a:lnTo>
                  <a:pt x="4763740" y="6308895"/>
                </a:lnTo>
                <a:lnTo>
                  <a:pt x="5316012" y="6308895"/>
                </a:lnTo>
                <a:lnTo>
                  <a:pt x="5316012" y="6148136"/>
                </a:lnTo>
                <a:lnTo>
                  <a:pt x="4956225" y="6148136"/>
                </a:lnTo>
                <a:lnTo>
                  <a:pt x="4956225" y="5972269"/>
                </a:lnTo>
                <a:lnTo>
                  <a:pt x="5280035" y="5972269"/>
                </a:lnTo>
                <a:lnTo>
                  <a:pt x="5280035" y="5817554"/>
                </a:lnTo>
                <a:lnTo>
                  <a:pt x="4956225" y="5817554"/>
                </a:lnTo>
                <a:lnTo>
                  <a:pt x="4956225" y="5656191"/>
                </a:lnTo>
                <a:lnTo>
                  <a:pt x="5316012" y="5656191"/>
                </a:lnTo>
                <a:lnTo>
                  <a:pt x="5316012" y="5495433"/>
                </a:lnTo>
                <a:close/>
                <a:moveTo>
                  <a:pt x="4130514" y="5495433"/>
                </a:moveTo>
                <a:lnTo>
                  <a:pt x="4130514" y="6308895"/>
                </a:lnTo>
                <a:lnTo>
                  <a:pt x="4649207" y="6308895"/>
                </a:lnTo>
                <a:lnTo>
                  <a:pt x="4649207" y="6137257"/>
                </a:lnTo>
                <a:lnTo>
                  <a:pt x="4323000" y="6137257"/>
                </a:lnTo>
                <a:lnTo>
                  <a:pt x="4323000" y="5495433"/>
                </a:lnTo>
                <a:close/>
                <a:moveTo>
                  <a:pt x="3372563" y="5495433"/>
                </a:moveTo>
                <a:lnTo>
                  <a:pt x="3372563" y="6308895"/>
                </a:lnTo>
                <a:lnTo>
                  <a:pt x="3565049" y="6308895"/>
                </a:lnTo>
                <a:lnTo>
                  <a:pt x="3565049" y="6031496"/>
                </a:lnTo>
                <a:lnTo>
                  <a:pt x="3699370" y="6031496"/>
                </a:lnTo>
                <a:cubicBezTo>
                  <a:pt x="3753736" y="6031496"/>
                  <a:pt x="3803508" y="6022128"/>
                  <a:pt x="3848681" y="6003393"/>
                </a:cubicBezTo>
                <a:cubicBezTo>
                  <a:pt x="3893854" y="5984658"/>
                  <a:pt x="3930033" y="5955448"/>
                  <a:pt x="3957217" y="5915761"/>
                </a:cubicBezTo>
                <a:cubicBezTo>
                  <a:pt x="3984401" y="5876075"/>
                  <a:pt x="3997993" y="5825209"/>
                  <a:pt x="3997993" y="5763162"/>
                </a:cubicBezTo>
                <a:cubicBezTo>
                  <a:pt x="3997993" y="5701115"/>
                  <a:pt x="3984401" y="5650349"/>
                  <a:pt x="3957217" y="5610864"/>
                </a:cubicBezTo>
                <a:cubicBezTo>
                  <a:pt x="3930033" y="5571380"/>
                  <a:pt x="3893854" y="5542270"/>
                  <a:pt x="3848681" y="5523536"/>
                </a:cubicBezTo>
                <a:cubicBezTo>
                  <a:pt x="3803508" y="5504800"/>
                  <a:pt x="3753736" y="5495433"/>
                  <a:pt x="3699370" y="5495433"/>
                </a:cubicBezTo>
                <a:close/>
                <a:moveTo>
                  <a:pt x="2345969" y="5495433"/>
                </a:moveTo>
                <a:lnTo>
                  <a:pt x="2345969" y="6308895"/>
                </a:lnTo>
                <a:lnTo>
                  <a:pt x="2530060" y="6308895"/>
                </a:lnTo>
                <a:lnTo>
                  <a:pt x="2530060" y="5743593"/>
                </a:lnTo>
                <a:lnTo>
                  <a:pt x="2705757" y="6047209"/>
                </a:lnTo>
                <a:lnTo>
                  <a:pt x="2822688" y="6047209"/>
                </a:lnTo>
                <a:lnTo>
                  <a:pt x="2994786" y="5741569"/>
                </a:lnTo>
                <a:lnTo>
                  <a:pt x="2994786" y="6308895"/>
                </a:lnTo>
                <a:lnTo>
                  <a:pt x="3183674" y="6308895"/>
                </a:lnTo>
                <a:lnTo>
                  <a:pt x="3183674" y="5495433"/>
                </a:lnTo>
                <a:lnTo>
                  <a:pt x="2969600" y="5495433"/>
                </a:lnTo>
                <a:lnTo>
                  <a:pt x="2770925" y="5844198"/>
                </a:lnTo>
                <a:lnTo>
                  <a:pt x="2570236" y="5495433"/>
                </a:lnTo>
                <a:close/>
                <a:moveTo>
                  <a:pt x="11268093" y="5485763"/>
                </a:moveTo>
                <a:cubicBezTo>
                  <a:pt x="11209327" y="5485763"/>
                  <a:pt x="11156759" y="5493418"/>
                  <a:pt x="11110386" y="5508728"/>
                </a:cubicBezTo>
                <a:cubicBezTo>
                  <a:pt x="11064013" y="5524039"/>
                  <a:pt x="11027235" y="5548616"/>
                  <a:pt x="11000051" y="5582460"/>
                </a:cubicBezTo>
                <a:cubicBezTo>
                  <a:pt x="10972866" y="5616304"/>
                  <a:pt x="10959275" y="5660825"/>
                  <a:pt x="10959275" y="5716023"/>
                </a:cubicBezTo>
                <a:cubicBezTo>
                  <a:pt x="10959275" y="5767594"/>
                  <a:pt x="10971067" y="5809093"/>
                  <a:pt x="10994654" y="5840519"/>
                </a:cubicBezTo>
                <a:cubicBezTo>
                  <a:pt x="11018240" y="5871946"/>
                  <a:pt x="11050621" y="5897430"/>
                  <a:pt x="11091797" y="5916970"/>
                </a:cubicBezTo>
                <a:cubicBezTo>
                  <a:pt x="11132972" y="5936511"/>
                  <a:pt x="11180344" y="5954138"/>
                  <a:pt x="11233913" y="5969852"/>
                </a:cubicBezTo>
                <a:cubicBezTo>
                  <a:pt x="11279885" y="5983551"/>
                  <a:pt x="11315165" y="5995637"/>
                  <a:pt x="11339751" y="6006113"/>
                </a:cubicBezTo>
                <a:cubicBezTo>
                  <a:pt x="11364336" y="6016588"/>
                  <a:pt x="11381326" y="6027870"/>
                  <a:pt x="11390720" y="6039957"/>
                </a:cubicBezTo>
                <a:cubicBezTo>
                  <a:pt x="11400114" y="6052043"/>
                  <a:pt x="11404812" y="6067555"/>
                  <a:pt x="11404812" y="6086492"/>
                </a:cubicBezTo>
                <a:cubicBezTo>
                  <a:pt x="11404812" y="6104220"/>
                  <a:pt x="11399715" y="6118926"/>
                  <a:pt x="11389521" y="6130610"/>
                </a:cubicBezTo>
                <a:cubicBezTo>
                  <a:pt x="11379327" y="6142294"/>
                  <a:pt x="11364735" y="6150956"/>
                  <a:pt x="11345747" y="6156597"/>
                </a:cubicBezTo>
                <a:cubicBezTo>
                  <a:pt x="11326759" y="6162238"/>
                  <a:pt x="11304072" y="6165058"/>
                  <a:pt x="11277687" y="6165058"/>
                </a:cubicBezTo>
                <a:cubicBezTo>
                  <a:pt x="11251302" y="6165058"/>
                  <a:pt x="11228117" y="6161735"/>
                  <a:pt x="11208128" y="6155086"/>
                </a:cubicBezTo>
                <a:cubicBezTo>
                  <a:pt x="11188140" y="6148439"/>
                  <a:pt x="11172350" y="6137359"/>
                  <a:pt x="11160756" y="6121847"/>
                </a:cubicBezTo>
                <a:cubicBezTo>
                  <a:pt x="11149162" y="6106335"/>
                  <a:pt x="11142567" y="6085485"/>
                  <a:pt x="11140968" y="6059296"/>
                </a:cubicBezTo>
                <a:lnTo>
                  <a:pt x="10943085" y="6059296"/>
                </a:lnTo>
                <a:cubicBezTo>
                  <a:pt x="10943085" y="6121343"/>
                  <a:pt x="10957776" y="6171505"/>
                  <a:pt x="10987159" y="6209781"/>
                </a:cubicBezTo>
                <a:cubicBezTo>
                  <a:pt x="11016541" y="6248056"/>
                  <a:pt x="11056218" y="6275958"/>
                  <a:pt x="11106189" y="6293484"/>
                </a:cubicBezTo>
                <a:cubicBezTo>
                  <a:pt x="11156159" y="6311010"/>
                  <a:pt x="11212526" y="6319773"/>
                  <a:pt x="11275289" y="6319773"/>
                </a:cubicBezTo>
                <a:cubicBezTo>
                  <a:pt x="11337651" y="6319773"/>
                  <a:pt x="11393619" y="6311715"/>
                  <a:pt x="11443189" y="6295599"/>
                </a:cubicBezTo>
                <a:cubicBezTo>
                  <a:pt x="11492759" y="6279482"/>
                  <a:pt x="11531936" y="6253395"/>
                  <a:pt x="11560719" y="6217335"/>
                </a:cubicBezTo>
                <a:cubicBezTo>
                  <a:pt x="11589502" y="6181275"/>
                  <a:pt x="11603894" y="6133632"/>
                  <a:pt x="11603894" y="6074405"/>
                </a:cubicBezTo>
                <a:cubicBezTo>
                  <a:pt x="11603894" y="6021624"/>
                  <a:pt x="11594300" y="5979219"/>
                  <a:pt x="11575111" y="5947188"/>
                </a:cubicBezTo>
                <a:cubicBezTo>
                  <a:pt x="11555923" y="5915157"/>
                  <a:pt x="11526639" y="5888968"/>
                  <a:pt x="11487263" y="5868622"/>
                </a:cubicBezTo>
                <a:cubicBezTo>
                  <a:pt x="11447887" y="5848275"/>
                  <a:pt x="11397816" y="5828836"/>
                  <a:pt x="11337052" y="5810301"/>
                </a:cubicBezTo>
                <a:cubicBezTo>
                  <a:pt x="11287482" y="5794991"/>
                  <a:pt x="11249804" y="5781695"/>
                  <a:pt x="11224018" y="5770414"/>
                </a:cubicBezTo>
                <a:cubicBezTo>
                  <a:pt x="11198234" y="5759133"/>
                  <a:pt x="11180745" y="5748153"/>
                  <a:pt x="11171550" y="5737477"/>
                </a:cubicBezTo>
                <a:cubicBezTo>
                  <a:pt x="11162355" y="5726800"/>
                  <a:pt x="11157757" y="5714814"/>
                  <a:pt x="11157757" y="5701518"/>
                </a:cubicBezTo>
                <a:cubicBezTo>
                  <a:pt x="11157757" y="5677746"/>
                  <a:pt x="11168651" y="5660724"/>
                  <a:pt x="11190439" y="5650450"/>
                </a:cubicBezTo>
                <a:cubicBezTo>
                  <a:pt x="11212226" y="5640176"/>
                  <a:pt x="11237711" y="5635039"/>
                  <a:pt x="11266893" y="5635039"/>
                </a:cubicBezTo>
                <a:cubicBezTo>
                  <a:pt x="11298075" y="5635039"/>
                  <a:pt x="11325059" y="5642190"/>
                  <a:pt x="11347845" y="5656493"/>
                </a:cubicBezTo>
                <a:cubicBezTo>
                  <a:pt x="11370632" y="5670796"/>
                  <a:pt x="11382025" y="5693057"/>
                  <a:pt x="11382025" y="5723274"/>
                </a:cubicBezTo>
                <a:lnTo>
                  <a:pt x="11579908" y="5723274"/>
                </a:lnTo>
                <a:cubicBezTo>
                  <a:pt x="11579908" y="5668479"/>
                  <a:pt x="11565817" y="5623556"/>
                  <a:pt x="11537633" y="5588504"/>
                </a:cubicBezTo>
                <a:cubicBezTo>
                  <a:pt x="11509450" y="5553451"/>
                  <a:pt x="11471672" y="5527564"/>
                  <a:pt x="11424300" y="5510844"/>
                </a:cubicBezTo>
                <a:cubicBezTo>
                  <a:pt x="11376928" y="5494123"/>
                  <a:pt x="11324859" y="5485763"/>
                  <a:pt x="11268093" y="5485763"/>
                </a:cubicBezTo>
                <a:close/>
                <a:moveTo>
                  <a:pt x="8169125" y="5485763"/>
                </a:moveTo>
                <a:cubicBezTo>
                  <a:pt x="8110361" y="5485763"/>
                  <a:pt x="8057791" y="5493418"/>
                  <a:pt x="8011419" y="5508728"/>
                </a:cubicBezTo>
                <a:cubicBezTo>
                  <a:pt x="7965047" y="5524039"/>
                  <a:pt x="7928268" y="5548616"/>
                  <a:pt x="7901083" y="5582460"/>
                </a:cubicBezTo>
                <a:cubicBezTo>
                  <a:pt x="7873900" y="5616304"/>
                  <a:pt x="7860308" y="5660825"/>
                  <a:pt x="7860308" y="5716023"/>
                </a:cubicBezTo>
                <a:cubicBezTo>
                  <a:pt x="7860308" y="5767594"/>
                  <a:pt x="7872101" y="5809093"/>
                  <a:pt x="7895687" y="5840519"/>
                </a:cubicBezTo>
                <a:cubicBezTo>
                  <a:pt x="7919273" y="5871946"/>
                  <a:pt x="7951654" y="5897430"/>
                  <a:pt x="7992829" y="5916970"/>
                </a:cubicBezTo>
                <a:cubicBezTo>
                  <a:pt x="8034006" y="5936511"/>
                  <a:pt x="8081377" y="5954138"/>
                  <a:pt x="8134945" y="5969852"/>
                </a:cubicBezTo>
                <a:cubicBezTo>
                  <a:pt x="8180918" y="5983551"/>
                  <a:pt x="8216197" y="5995637"/>
                  <a:pt x="8240783" y="6006113"/>
                </a:cubicBezTo>
                <a:cubicBezTo>
                  <a:pt x="8265369" y="6016588"/>
                  <a:pt x="8282358" y="6027870"/>
                  <a:pt x="8291753" y="6039957"/>
                </a:cubicBezTo>
                <a:cubicBezTo>
                  <a:pt x="8301147" y="6052043"/>
                  <a:pt x="8305844" y="6067555"/>
                  <a:pt x="8305844" y="6086492"/>
                </a:cubicBezTo>
                <a:cubicBezTo>
                  <a:pt x="8305844" y="6104220"/>
                  <a:pt x="8300747" y="6118926"/>
                  <a:pt x="8290554" y="6130610"/>
                </a:cubicBezTo>
                <a:cubicBezTo>
                  <a:pt x="8280360" y="6142294"/>
                  <a:pt x="8265769" y="6150956"/>
                  <a:pt x="8246779" y="6156597"/>
                </a:cubicBezTo>
                <a:cubicBezTo>
                  <a:pt x="8227790" y="6162238"/>
                  <a:pt x="8205104" y="6165058"/>
                  <a:pt x="8178720" y="6165058"/>
                </a:cubicBezTo>
                <a:cubicBezTo>
                  <a:pt x="8152335" y="6165058"/>
                  <a:pt x="8129148" y="6161735"/>
                  <a:pt x="8109161" y="6155086"/>
                </a:cubicBezTo>
                <a:cubicBezTo>
                  <a:pt x="8089173" y="6148439"/>
                  <a:pt x="8073381" y="6137359"/>
                  <a:pt x="8061789" y="6121847"/>
                </a:cubicBezTo>
                <a:cubicBezTo>
                  <a:pt x="8050196" y="6106335"/>
                  <a:pt x="8043600" y="6085485"/>
                  <a:pt x="8042001" y="6059296"/>
                </a:cubicBezTo>
                <a:lnTo>
                  <a:pt x="7844118" y="6059296"/>
                </a:lnTo>
                <a:cubicBezTo>
                  <a:pt x="7844118" y="6121343"/>
                  <a:pt x="7858809" y="6171505"/>
                  <a:pt x="7888191" y="6209781"/>
                </a:cubicBezTo>
                <a:cubicBezTo>
                  <a:pt x="7917575" y="6248056"/>
                  <a:pt x="7957251" y="6275958"/>
                  <a:pt x="8007221" y="6293484"/>
                </a:cubicBezTo>
                <a:cubicBezTo>
                  <a:pt x="8057191" y="6311010"/>
                  <a:pt x="8113558" y="6319773"/>
                  <a:pt x="8176321" y="6319773"/>
                </a:cubicBezTo>
                <a:cubicBezTo>
                  <a:pt x="8238684" y="6319773"/>
                  <a:pt x="8294651" y="6311715"/>
                  <a:pt x="8344221" y="6295599"/>
                </a:cubicBezTo>
                <a:cubicBezTo>
                  <a:pt x="8393792" y="6279482"/>
                  <a:pt x="8432970" y="6253395"/>
                  <a:pt x="8461752" y="6217335"/>
                </a:cubicBezTo>
                <a:cubicBezTo>
                  <a:pt x="8490535" y="6181275"/>
                  <a:pt x="8504926" y="6133632"/>
                  <a:pt x="8504926" y="6074405"/>
                </a:cubicBezTo>
                <a:cubicBezTo>
                  <a:pt x="8504926" y="6021624"/>
                  <a:pt x="8495332" y="5979219"/>
                  <a:pt x="8476143" y="5947188"/>
                </a:cubicBezTo>
                <a:cubicBezTo>
                  <a:pt x="8456955" y="5915157"/>
                  <a:pt x="8427672" y="5888968"/>
                  <a:pt x="8388296" y="5868622"/>
                </a:cubicBezTo>
                <a:cubicBezTo>
                  <a:pt x="8348918" y="5848275"/>
                  <a:pt x="8298849" y="5828836"/>
                  <a:pt x="8238085" y="5810301"/>
                </a:cubicBezTo>
                <a:cubicBezTo>
                  <a:pt x="8188513" y="5794991"/>
                  <a:pt x="8150836" y="5781695"/>
                  <a:pt x="8125052" y="5770414"/>
                </a:cubicBezTo>
                <a:cubicBezTo>
                  <a:pt x="8099266" y="5759133"/>
                  <a:pt x="8081777" y="5748153"/>
                  <a:pt x="8072583" y="5737477"/>
                </a:cubicBezTo>
                <a:cubicBezTo>
                  <a:pt x="8063388" y="5726800"/>
                  <a:pt x="8058791" y="5714814"/>
                  <a:pt x="8058791" y="5701518"/>
                </a:cubicBezTo>
                <a:cubicBezTo>
                  <a:pt x="8058791" y="5677746"/>
                  <a:pt x="8069685" y="5660724"/>
                  <a:pt x="8091471" y="5650450"/>
                </a:cubicBezTo>
                <a:cubicBezTo>
                  <a:pt x="8113259" y="5640176"/>
                  <a:pt x="8138743" y="5635039"/>
                  <a:pt x="8167927" y="5635039"/>
                </a:cubicBezTo>
                <a:cubicBezTo>
                  <a:pt x="8199108" y="5635039"/>
                  <a:pt x="8226092" y="5642190"/>
                  <a:pt x="8248879" y="5656493"/>
                </a:cubicBezTo>
                <a:cubicBezTo>
                  <a:pt x="8271665" y="5670796"/>
                  <a:pt x="8283059" y="5693057"/>
                  <a:pt x="8283059" y="5723274"/>
                </a:cubicBezTo>
                <a:lnTo>
                  <a:pt x="8480940" y="5723274"/>
                </a:lnTo>
                <a:cubicBezTo>
                  <a:pt x="8480940" y="5668479"/>
                  <a:pt x="8466848" y="5623556"/>
                  <a:pt x="8438666" y="5588504"/>
                </a:cubicBezTo>
                <a:cubicBezTo>
                  <a:pt x="8410482" y="5553451"/>
                  <a:pt x="8372705" y="5527564"/>
                  <a:pt x="8325333" y="5510844"/>
                </a:cubicBezTo>
                <a:cubicBezTo>
                  <a:pt x="8277961" y="5494123"/>
                  <a:pt x="8225892" y="5485763"/>
                  <a:pt x="8169125" y="5485763"/>
                </a:cubicBezTo>
                <a:close/>
                <a:moveTo>
                  <a:pt x="6758759" y="5485763"/>
                </a:moveTo>
                <a:cubicBezTo>
                  <a:pt x="6699995" y="5485763"/>
                  <a:pt x="6647425" y="5493418"/>
                  <a:pt x="6601053" y="5508728"/>
                </a:cubicBezTo>
                <a:cubicBezTo>
                  <a:pt x="6554681" y="5524039"/>
                  <a:pt x="6517902" y="5548616"/>
                  <a:pt x="6490717" y="5582460"/>
                </a:cubicBezTo>
                <a:cubicBezTo>
                  <a:pt x="6463534" y="5616304"/>
                  <a:pt x="6449942" y="5660825"/>
                  <a:pt x="6449942" y="5716023"/>
                </a:cubicBezTo>
                <a:cubicBezTo>
                  <a:pt x="6449942" y="5767594"/>
                  <a:pt x="6461735" y="5809093"/>
                  <a:pt x="6485321" y="5840519"/>
                </a:cubicBezTo>
                <a:cubicBezTo>
                  <a:pt x="6508907" y="5871946"/>
                  <a:pt x="6541288" y="5897430"/>
                  <a:pt x="6582463" y="5916970"/>
                </a:cubicBezTo>
                <a:cubicBezTo>
                  <a:pt x="6623640" y="5936511"/>
                  <a:pt x="6671011" y="5954138"/>
                  <a:pt x="6724579" y="5969852"/>
                </a:cubicBezTo>
                <a:cubicBezTo>
                  <a:pt x="6770552" y="5983551"/>
                  <a:pt x="6805831" y="5995637"/>
                  <a:pt x="6830417" y="6006113"/>
                </a:cubicBezTo>
                <a:cubicBezTo>
                  <a:pt x="6855003" y="6016588"/>
                  <a:pt x="6871992" y="6027870"/>
                  <a:pt x="6881387" y="6039957"/>
                </a:cubicBezTo>
                <a:cubicBezTo>
                  <a:pt x="6890781" y="6052043"/>
                  <a:pt x="6895478" y="6067555"/>
                  <a:pt x="6895478" y="6086492"/>
                </a:cubicBezTo>
                <a:cubicBezTo>
                  <a:pt x="6895478" y="6104220"/>
                  <a:pt x="6890381" y="6118926"/>
                  <a:pt x="6880188" y="6130610"/>
                </a:cubicBezTo>
                <a:cubicBezTo>
                  <a:pt x="6869994" y="6142294"/>
                  <a:pt x="6855402" y="6150956"/>
                  <a:pt x="6836413" y="6156597"/>
                </a:cubicBezTo>
                <a:cubicBezTo>
                  <a:pt x="6817424" y="6162238"/>
                  <a:pt x="6794738" y="6165058"/>
                  <a:pt x="6768353" y="6165058"/>
                </a:cubicBezTo>
                <a:cubicBezTo>
                  <a:pt x="6741969" y="6165058"/>
                  <a:pt x="6718782" y="6161735"/>
                  <a:pt x="6698795" y="6155086"/>
                </a:cubicBezTo>
                <a:cubicBezTo>
                  <a:pt x="6678806" y="6148439"/>
                  <a:pt x="6663015" y="6137359"/>
                  <a:pt x="6651423" y="6121847"/>
                </a:cubicBezTo>
                <a:cubicBezTo>
                  <a:pt x="6639830" y="6106335"/>
                  <a:pt x="6633234" y="6085485"/>
                  <a:pt x="6631635" y="6059296"/>
                </a:cubicBezTo>
                <a:lnTo>
                  <a:pt x="6433752" y="6059296"/>
                </a:lnTo>
                <a:cubicBezTo>
                  <a:pt x="6433752" y="6121343"/>
                  <a:pt x="6448443" y="6171505"/>
                  <a:pt x="6477825" y="6209781"/>
                </a:cubicBezTo>
                <a:cubicBezTo>
                  <a:pt x="6507208" y="6248056"/>
                  <a:pt x="6546885" y="6275958"/>
                  <a:pt x="6596855" y="6293484"/>
                </a:cubicBezTo>
                <a:cubicBezTo>
                  <a:pt x="6646825" y="6311010"/>
                  <a:pt x="6703192" y="6319773"/>
                  <a:pt x="6765955" y="6319773"/>
                </a:cubicBezTo>
                <a:cubicBezTo>
                  <a:pt x="6828318" y="6319773"/>
                  <a:pt x="6884285" y="6311715"/>
                  <a:pt x="6933855" y="6295599"/>
                </a:cubicBezTo>
                <a:cubicBezTo>
                  <a:pt x="6983427" y="6279482"/>
                  <a:pt x="7022604" y="6253395"/>
                  <a:pt x="7051387" y="6217335"/>
                </a:cubicBezTo>
                <a:cubicBezTo>
                  <a:pt x="7080170" y="6181275"/>
                  <a:pt x="7094561" y="6133632"/>
                  <a:pt x="7094561" y="6074405"/>
                </a:cubicBezTo>
                <a:cubicBezTo>
                  <a:pt x="7094561" y="6021624"/>
                  <a:pt x="7084966" y="5979219"/>
                  <a:pt x="7065778" y="5947188"/>
                </a:cubicBezTo>
                <a:cubicBezTo>
                  <a:pt x="7046589" y="5915157"/>
                  <a:pt x="7017306" y="5888968"/>
                  <a:pt x="6977930" y="5868622"/>
                </a:cubicBezTo>
                <a:cubicBezTo>
                  <a:pt x="6938552" y="5848275"/>
                  <a:pt x="6888483" y="5828836"/>
                  <a:pt x="6827718" y="5810301"/>
                </a:cubicBezTo>
                <a:cubicBezTo>
                  <a:pt x="6778147" y="5794991"/>
                  <a:pt x="6740470" y="5781695"/>
                  <a:pt x="6714686" y="5770414"/>
                </a:cubicBezTo>
                <a:cubicBezTo>
                  <a:pt x="6688900" y="5759133"/>
                  <a:pt x="6671411" y="5748153"/>
                  <a:pt x="6662217" y="5737477"/>
                </a:cubicBezTo>
                <a:cubicBezTo>
                  <a:pt x="6653022" y="5726800"/>
                  <a:pt x="6648425" y="5714814"/>
                  <a:pt x="6648425" y="5701518"/>
                </a:cubicBezTo>
                <a:cubicBezTo>
                  <a:pt x="6648425" y="5677746"/>
                  <a:pt x="6659319" y="5660724"/>
                  <a:pt x="6681105" y="5650450"/>
                </a:cubicBezTo>
                <a:cubicBezTo>
                  <a:pt x="6702892" y="5640176"/>
                  <a:pt x="6728377" y="5635039"/>
                  <a:pt x="6757560" y="5635039"/>
                </a:cubicBezTo>
                <a:cubicBezTo>
                  <a:pt x="6788742" y="5635039"/>
                  <a:pt x="6815726" y="5642190"/>
                  <a:pt x="6838512" y="5656493"/>
                </a:cubicBezTo>
                <a:cubicBezTo>
                  <a:pt x="6861299" y="5670796"/>
                  <a:pt x="6872692" y="5693057"/>
                  <a:pt x="6872692" y="5723274"/>
                </a:cubicBezTo>
                <a:lnTo>
                  <a:pt x="7070575" y="5723274"/>
                </a:lnTo>
                <a:cubicBezTo>
                  <a:pt x="7070575" y="5668479"/>
                  <a:pt x="7056483" y="5623556"/>
                  <a:pt x="7028300" y="5588504"/>
                </a:cubicBezTo>
                <a:cubicBezTo>
                  <a:pt x="7000116" y="5553451"/>
                  <a:pt x="6962339" y="5527564"/>
                  <a:pt x="6914967" y="5510844"/>
                </a:cubicBezTo>
                <a:cubicBezTo>
                  <a:pt x="6867595" y="5494123"/>
                  <a:pt x="6815526" y="5485763"/>
                  <a:pt x="6758759" y="5485763"/>
                </a:cubicBezTo>
                <a:close/>
                <a:moveTo>
                  <a:pt x="1795494" y="5484554"/>
                </a:moveTo>
                <a:cubicBezTo>
                  <a:pt x="1711145" y="5484554"/>
                  <a:pt x="1639387" y="5501577"/>
                  <a:pt x="1580222" y="5535622"/>
                </a:cubicBezTo>
                <a:cubicBezTo>
                  <a:pt x="1521056" y="5569668"/>
                  <a:pt x="1476083" y="5617916"/>
                  <a:pt x="1445302" y="5680365"/>
                </a:cubicBezTo>
                <a:cubicBezTo>
                  <a:pt x="1414519" y="5742816"/>
                  <a:pt x="1399129" y="5816950"/>
                  <a:pt x="1399129" y="5902768"/>
                </a:cubicBezTo>
                <a:cubicBezTo>
                  <a:pt x="1399129" y="5988184"/>
                  <a:pt x="1414519" y="6062016"/>
                  <a:pt x="1445302" y="6124264"/>
                </a:cubicBezTo>
                <a:cubicBezTo>
                  <a:pt x="1476083" y="6186512"/>
                  <a:pt x="1521056" y="6234660"/>
                  <a:pt x="1580222" y="6268705"/>
                </a:cubicBezTo>
                <a:cubicBezTo>
                  <a:pt x="1639387" y="6302751"/>
                  <a:pt x="1711145" y="6319773"/>
                  <a:pt x="1795494" y="6319773"/>
                </a:cubicBezTo>
                <a:cubicBezTo>
                  <a:pt x="1879845" y="6319773"/>
                  <a:pt x="1951503" y="6302751"/>
                  <a:pt x="2010468" y="6268705"/>
                </a:cubicBezTo>
                <a:cubicBezTo>
                  <a:pt x="2069433" y="6234660"/>
                  <a:pt x="2114306" y="6186512"/>
                  <a:pt x="2145088" y="6124264"/>
                </a:cubicBezTo>
                <a:cubicBezTo>
                  <a:pt x="2175870" y="6062016"/>
                  <a:pt x="2191261" y="5988184"/>
                  <a:pt x="2191261" y="5902768"/>
                </a:cubicBezTo>
                <a:cubicBezTo>
                  <a:pt x="2191261" y="5816950"/>
                  <a:pt x="2175870" y="5742816"/>
                  <a:pt x="2145088" y="5680365"/>
                </a:cubicBezTo>
                <a:cubicBezTo>
                  <a:pt x="2114306" y="5617916"/>
                  <a:pt x="2069433" y="5569668"/>
                  <a:pt x="2010468" y="5535622"/>
                </a:cubicBezTo>
                <a:cubicBezTo>
                  <a:pt x="1951503" y="5501577"/>
                  <a:pt x="1879845" y="5484554"/>
                  <a:pt x="1795494" y="5484554"/>
                </a:cubicBezTo>
                <a:close/>
                <a:moveTo>
                  <a:pt x="932005" y="5484554"/>
                </a:moveTo>
                <a:cubicBezTo>
                  <a:pt x="851253" y="5484554"/>
                  <a:pt x="781194" y="5501577"/>
                  <a:pt x="721829" y="5535622"/>
                </a:cubicBezTo>
                <a:cubicBezTo>
                  <a:pt x="662464" y="5569668"/>
                  <a:pt x="616592" y="5617916"/>
                  <a:pt x="584211" y="5680365"/>
                </a:cubicBezTo>
                <a:cubicBezTo>
                  <a:pt x="551830" y="5742816"/>
                  <a:pt x="535640" y="5816950"/>
                  <a:pt x="535640" y="5902768"/>
                </a:cubicBezTo>
                <a:cubicBezTo>
                  <a:pt x="535640" y="5988184"/>
                  <a:pt x="551830" y="6062016"/>
                  <a:pt x="584211" y="6124264"/>
                </a:cubicBezTo>
                <a:cubicBezTo>
                  <a:pt x="616592" y="6186512"/>
                  <a:pt x="662464" y="6234660"/>
                  <a:pt x="721829" y="6268705"/>
                </a:cubicBezTo>
                <a:cubicBezTo>
                  <a:pt x="781194" y="6302751"/>
                  <a:pt x="851253" y="6319773"/>
                  <a:pt x="932005" y="6319773"/>
                </a:cubicBezTo>
                <a:cubicBezTo>
                  <a:pt x="1007161" y="6319773"/>
                  <a:pt x="1071322" y="6307384"/>
                  <a:pt x="1124491" y="6282605"/>
                </a:cubicBezTo>
                <a:cubicBezTo>
                  <a:pt x="1177660" y="6257826"/>
                  <a:pt x="1219135" y="6221968"/>
                  <a:pt x="1248918" y="6175031"/>
                </a:cubicBezTo>
                <a:cubicBezTo>
                  <a:pt x="1278700" y="6128092"/>
                  <a:pt x="1295790" y="6070981"/>
                  <a:pt x="1300187" y="6003695"/>
                </a:cubicBezTo>
                <a:lnTo>
                  <a:pt x="1101705" y="6003695"/>
                </a:lnTo>
                <a:cubicBezTo>
                  <a:pt x="1097707" y="6052043"/>
                  <a:pt x="1081416" y="6089816"/>
                  <a:pt x="1052834" y="6117012"/>
                </a:cubicBezTo>
                <a:cubicBezTo>
                  <a:pt x="1024250" y="6144208"/>
                  <a:pt x="983974" y="6157806"/>
                  <a:pt x="932005" y="6157806"/>
                </a:cubicBezTo>
                <a:cubicBezTo>
                  <a:pt x="884033" y="6157806"/>
                  <a:pt x="845556" y="6145820"/>
                  <a:pt x="816574" y="6121847"/>
                </a:cubicBezTo>
                <a:cubicBezTo>
                  <a:pt x="787590" y="6097874"/>
                  <a:pt x="766603" y="6066448"/>
                  <a:pt x="753611" y="6027567"/>
                </a:cubicBezTo>
                <a:cubicBezTo>
                  <a:pt x="740618" y="5988687"/>
                  <a:pt x="734122" y="5947087"/>
                  <a:pt x="734122" y="5902768"/>
                </a:cubicBezTo>
                <a:cubicBezTo>
                  <a:pt x="734122" y="5858046"/>
                  <a:pt x="740618" y="5816346"/>
                  <a:pt x="753611" y="5777667"/>
                </a:cubicBezTo>
                <a:cubicBezTo>
                  <a:pt x="766603" y="5738988"/>
                  <a:pt x="787590" y="5707561"/>
                  <a:pt x="816574" y="5683387"/>
                </a:cubicBezTo>
                <a:cubicBezTo>
                  <a:pt x="845556" y="5659213"/>
                  <a:pt x="884033" y="5647126"/>
                  <a:pt x="932005" y="5647126"/>
                </a:cubicBezTo>
                <a:cubicBezTo>
                  <a:pt x="962787" y="5647126"/>
                  <a:pt x="990170" y="5652162"/>
                  <a:pt x="1014156" y="5662235"/>
                </a:cubicBezTo>
                <a:cubicBezTo>
                  <a:pt x="1038142" y="5672308"/>
                  <a:pt x="1057630" y="5687315"/>
                  <a:pt x="1072622" y="5707260"/>
                </a:cubicBezTo>
                <a:cubicBezTo>
                  <a:pt x="1087613" y="5727203"/>
                  <a:pt x="1097307" y="5752082"/>
                  <a:pt x="1101705" y="5781897"/>
                </a:cubicBezTo>
                <a:lnTo>
                  <a:pt x="1299588" y="5781897"/>
                </a:lnTo>
                <a:cubicBezTo>
                  <a:pt x="1297589" y="5718238"/>
                  <a:pt x="1279900" y="5664249"/>
                  <a:pt x="1246519" y="5619930"/>
                </a:cubicBezTo>
                <a:cubicBezTo>
                  <a:pt x="1213138" y="5575611"/>
                  <a:pt x="1168965" y="5541968"/>
                  <a:pt x="1113998" y="5519003"/>
                </a:cubicBezTo>
                <a:cubicBezTo>
                  <a:pt x="1059030" y="5496037"/>
                  <a:pt x="998366" y="5484554"/>
                  <a:pt x="932005" y="5484554"/>
                </a:cubicBezTo>
                <a:close/>
                <a:moveTo>
                  <a:pt x="12280739" y="4409954"/>
                </a:moveTo>
                <a:lnTo>
                  <a:pt x="12408063" y="4409954"/>
                </a:lnTo>
                <a:lnTo>
                  <a:pt x="12408063" y="5335928"/>
                </a:lnTo>
                <a:lnTo>
                  <a:pt x="12280739" y="5335928"/>
                </a:lnTo>
                <a:close/>
                <a:moveTo>
                  <a:pt x="8708741" y="4096233"/>
                </a:moveTo>
                <a:cubicBezTo>
                  <a:pt x="8716636" y="4096233"/>
                  <a:pt x="8722757" y="4098147"/>
                  <a:pt x="8727105" y="4101974"/>
                </a:cubicBezTo>
                <a:cubicBezTo>
                  <a:pt x="8731452" y="4105801"/>
                  <a:pt x="8734476" y="4110863"/>
                  <a:pt x="8736174" y="4117158"/>
                </a:cubicBezTo>
                <a:cubicBezTo>
                  <a:pt x="8737874" y="4123454"/>
                  <a:pt x="8738723" y="4130379"/>
                  <a:pt x="8738723" y="4137933"/>
                </a:cubicBezTo>
                <a:cubicBezTo>
                  <a:pt x="8738723" y="4145186"/>
                  <a:pt x="8737874" y="4151935"/>
                  <a:pt x="8736174" y="4158179"/>
                </a:cubicBezTo>
                <a:cubicBezTo>
                  <a:pt x="8734476" y="4164425"/>
                  <a:pt x="8731452" y="4169436"/>
                  <a:pt x="8727105" y="4173213"/>
                </a:cubicBezTo>
                <a:cubicBezTo>
                  <a:pt x="8722757" y="4176990"/>
                  <a:pt x="8716636" y="4178879"/>
                  <a:pt x="8708741" y="4178879"/>
                </a:cubicBezTo>
                <a:cubicBezTo>
                  <a:pt x="8701046" y="4178879"/>
                  <a:pt x="8695024" y="4176990"/>
                  <a:pt x="8690677" y="4173213"/>
                </a:cubicBezTo>
                <a:cubicBezTo>
                  <a:pt x="8686329" y="4169436"/>
                  <a:pt x="8683306" y="4164425"/>
                  <a:pt x="8681607" y="4158179"/>
                </a:cubicBezTo>
                <a:cubicBezTo>
                  <a:pt x="8679908" y="4151935"/>
                  <a:pt x="8679059" y="4145186"/>
                  <a:pt x="8679059" y="4137933"/>
                </a:cubicBezTo>
                <a:cubicBezTo>
                  <a:pt x="8679059" y="4130379"/>
                  <a:pt x="8679908" y="4123454"/>
                  <a:pt x="8681607" y="4117158"/>
                </a:cubicBezTo>
                <a:cubicBezTo>
                  <a:pt x="8683306" y="4110863"/>
                  <a:pt x="8686329" y="4105801"/>
                  <a:pt x="8690677" y="4101974"/>
                </a:cubicBezTo>
                <a:cubicBezTo>
                  <a:pt x="8695024" y="4098147"/>
                  <a:pt x="8701046" y="4096233"/>
                  <a:pt x="8708741" y="4096233"/>
                </a:cubicBezTo>
                <a:close/>
                <a:moveTo>
                  <a:pt x="8899728" y="4095477"/>
                </a:moveTo>
                <a:cubicBezTo>
                  <a:pt x="8907623" y="4095477"/>
                  <a:pt x="8913895" y="4098953"/>
                  <a:pt x="8918542" y="4105903"/>
                </a:cubicBezTo>
                <a:cubicBezTo>
                  <a:pt x="8923189" y="4112853"/>
                  <a:pt x="8925513" y="4123782"/>
                  <a:pt x="8925513" y="4138689"/>
                </a:cubicBezTo>
                <a:cubicBezTo>
                  <a:pt x="8925513" y="4151984"/>
                  <a:pt x="8923064" y="4162083"/>
                  <a:pt x="8918168" y="4168982"/>
                </a:cubicBezTo>
                <a:cubicBezTo>
                  <a:pt x="8913270" y="4175882"/>
                  <a:pt x="8906673" y="4179332"/>
                  <a:pt x="8898379" y="4179332"/>
                </a:cubicBezTo>
                <a:cubicBezTo>
                  <a:pt x="8890983" y="4179332"/>
                  <a:pt x="8884637" y="4176990"/>
                  <a:pt x="8879340" y="4172307"/>
                </a:cubicBezTo>
                <a:cubicBezTo>
                  <a:pt x="8874044" y="4167622"/>
                  <a:pt x="8870146" y="4162309"/>
                  <a:pt x="8867647" y="4156366"/>
                </a:cubicBezTo>
                <a:lnTo>
                  <a:pt x="8867647" y="4118594"/>
                </a:lnTo>
                <a:cubicBezTo>
                  <a:pt x="8870245" y="4112450"/>
                  <a:pt x="8874418" y="4107061"/>
                  <a:pt x="8880165" y="4102428"/>
                </a:cubicBezTo>
                <a:cubicBezTo>
                  <a:pt x="8885911" y="4097794"/>
                  <a:pt x="8892433" y="4095477"/>
                  <a:pt x="8899728" y="4095477"/>
                </a:cubicBezTo>
                <a:close/>
                <a:moveTo>
                  <a:pt x="8708741" y="4061181"/>
                </a:moveTo>
                <a:cubicBezTo>
                  <a:pt x="8693650" y="4061181"/>
                  <a:pt x="8680382" y="4064151"/>
                  <a:pt x="8668940" y="4070094"/>
                </a:cubicBezTo>
                <a:cubicBezTo>
                  <a:pt x="8657496" y="4076037"/>
                  <a:pt x="8648576" y="4084725"/>
                  <a:pt x="8642180" y="4096157"/>
                </a:cubicBezTo>
                <a:cubicBezTo>
                  <a:pt x="8635784" y="4107589"/>
                  <a:pt x="8632586" y="4121515"/>
                  <a:pt x="8632586" y="4137933"/>
                </a:cubicBezTo>
                <a:cubicBezTo>
                  <a:pt x="8632586" y="4154049"/>
                  <a:pt x="8635784" y="4167748"/>
                  <a:pt x="8642180" y="4179029"/>
                </a:cubicBezTo>
                <a:cubicBezTo>
                  <a:pt x="8648576" y="4190311"/>
                  <a:pt x="8657496" y="4198898"/>
                  <a:pt x="8668940" y="4204791"/>
                </a:cubicBezTo>
                <a:cubicBezTo>
                  <a:pt x="8680382" y="4210683"/>
                  <a:pt x="8693650" y="4213629"/>
                  <a:pt x="8708741" y="4213629"/>
                </a:cubicBezTo>
                <a:cubicBezTo>
                  <a:pt x="8723932" y="4213629"/>
                  <a:pt x="8737249" y="4210683"/>
                  <a:pt x="8748692" y="4204791"/>
                </a:cubicBezTo>
                <a:cubicBezTo>
                  <a:pt x="8760136" y="4198898"/>
                  <a:pt x="8769080" y="4190311"/>
                  <a:pt x="8775527" y="4179029"/>
                </a:cubicBezTo>
                <a:cubicBezTo>
                  <a:pt x="8781972" y="4167748"/>
                  <a:pt x="8785196" y="4154049"/>
                  <a:pt x="8785196" y="4137933"/>
                </a:cubicBezTo>
                <a:cubicBezTo>
                  <a:pt x="8785196" y="4121515"/>
                  <a:pt x="8781972" y="4107589"/>
                  <a:pt x="8775527" y="4096157"/>
                </a:cubicBezTo>
                <a:cubicBezTo>
                  <a:pt x="8769080" y="4084725"/>
                  <a:pt x="8760136" y="4076037"/>
                  <a:pt x="8748692" y="4070094"/>
                </a:cubicBezTo>
                <a:cubicBezTo>
                  <a:pt x="8737249" y="4064151"/>
                  <a:pt x="8723932" y="4061181"/>
                  <a:pt x="8708741" y="4061181"/>
                </a:cubicBezTo>
                <a:close/>
                <a:moveTo>
                  <a:pt x="8821924" y="4007846"/>
                </a:moveTo>
                <a:lnTo>
                  <a:pt x="8821924" y="4211212"/>
                </a:lnTo>
                <a:lnTo>
                  <a:pt x="8865398" y="4211212"/>
                </a:lnTo>
                <a:lnTo>
                  <a:pt x="8867047" y="4190814"/>
                </a:lnTo>
                <a:cubicBezTo>
                  <a:pt x="8871945" y="4198067"/>
                  <a:pt x="8877716" y="4203733"/>
                  <a:pt x="8884362" y="4207812"/>
                </a:cubicBezTo>
                <a:cubicBezTo>
                  <a:pt x="8891008" y="4211892"/>
                  <a:pt x="8899629" y="4213931"/>
                  <a:pt x="8910222" y="4213931"/>
                </a:cubicBezTo>
                <a:cubicBezTo>
                  <a:pt x="8921615" y="4213931"/>
                  <a:pt x="8931959" y="4211237"/>
                  <a:pt x="8941253" y="4205848"/>
                </a:cubicBezTo>
                <a:cubicBezTo>
                  <a:pt x="8950547" y="4200459"/>
                  <a:pt x="8957993" y="4192149"/>
                  <a:pt x="8963591" y="4180918"/>
                </a:cubicBezTo>
                <a:cubicBezTo>
                  <a:pt x="8969187" y="4169687"/>
                  <a:pt x="8971985" y="4155258"/>
                  <a:pt x="8971985" y="4137632"/>
                </a:cubicBezTo>
                <a:cubicBezTo>
                  <a:pt x="8971985" y="4120004"/>
                  <a:pt x="8969387" y="4105575"/>
                  <a:pt x="8964190" y="4094344"/>
                </a:cubicBezTo>
                <a:cubicBezTo>
                  <a:pt x="8958992" y="4083113"/>
                  <a:pt x="8951972" y="4074778"/>
                  <a:pt x="8943128" y="4069339"/>
                </a:cubicBezTo>
                <a:cubicBezTo>
                  <a:pt x="8934283" y="4063900"/>
                  <a:pt x="8924363" y="4061181"/>
                  <a:pt x="8913370" y="4061181"/>
                </a:cubicBezTo>
                <a:cubicBezTo>
                  <a:pt x="8902476" y="4061181"/>
                  <a:pt x="8893432" y="4063220"/>
                  <a:pt x="8886236" y="4067299"/>
                </a:cubicBezTo>
                <a:cubicBezTo>
                  <a:pt x="8879040" y="4071378"/>
                  <a:pt x="8872844" y="4076894"/>
                  <a:pt x="8867647" y="4083844"/>
                </a:cubicBezTo>
                <a:lnTo>
                  <a:pt x="8867647" y="4007846"/>
                </a:lnTo>
                <a:close/>
                <a:moveTo>
                  <a:pt x="8553882" y="4007846"/>
                </a:moveTo>
                <a:lnTo>
                  <a:pt x="8553882" y="4139294"/>
                </a:lnTo>
                <a:cubicBezTo>
                  <a:pt x="8553882" y="4150977"/>
                  <a:pt x="8551509" y="4159212"/>
                  <a:pt x="8546762" y="4163996"/>
                </a:cubicBezTo>
                <a:cubicBezTo>
                  <a:pt x="8542014" y="4168781"/>
                  <a:pt x="8535343" y="4171173"/>
                  <a:pt x="8526748" y="4171173"/>
                </a:cubicBezTo>
                <a:lnTo>
                  <a:pt x="8509959" y="4171173"/>
                </a:lnTo>
                <a:lnTo>
                  <a:pt x="8509959" y="4212722"/>
                </a:lnTo>
                <a:lnTo>
                  <a:pt x="8530047" y="4212722"/>
                </a:lnTo>
                <a:cubicBezTo>
                  <a:pt x="8546237" y="4212722"/>
                  <a:pt x="8559554" y="4210079"/>
                  <a:pt x="8569998" y="4204791"/>
                </a:cubicBezTo>
                <a:cubicBezTo>
                  <a:pt x="8580442" y="4199503"/>
                  <a:pt x="8588187" y="4191495"/>
                  <a:pt x="8593235" y="4180767"/>
                </a:cubicBezTo>
                <a:cubicBezTo>
                  <a:pt x="8598281" y="4170040"/>
                  <a:pt x="8600804" y="4156366"/>
                  <a:pt x="8600804" y="4139746"/>
                </a:cubicBezTo>
                <a:lnTo>
                  <a:pt x="8600804" y="4007846"/>
                </a:lnTo>
                <a:close/>
                <a:moveTo>
                  <a:pt x="9042594" y="3686480"/>
                </a:moveTo>
                <a:lnTo>
                  <a:pt x="9042594" y="3834094"/>
                </a:lnTo>
                <a:lnTo>
                  <a:pt x="9088317" y="3834094"/>
                </a:lnTo>
                <a:lnTo>
                  <a:pt x="9088317" y="3686480"/>
                </a:lnTo>
                <a:close/>
                <a:moveTo>
                  <a:pt x="9016509" y="3684516"/>
                </a:moveTo>
                <a:cubicBezTo>
                  <a:pt x="9005916" y="3684516"/>
                  <a:pt x="8996770" y="3686807"/>
                  <a:pt x="8989075" y="3691391"/>
                </a:cubicBezTo>
                <a:cubicBezTo>
                  <a:pt x="8981380" y="3695973"/>
                  <a:pt x="8975733" y="3702898"/>
                  <a:pt x="8972135" y="3712166"/>
                </a:cubicBezTo>
                <a:lnTo>
                  <a:pt x="8971535" y="3686480"/>
                </a:lnTo>
                <a:lnTo>
                  <a:pt x="8927462" y="3686480"/>
                </a:lnTo>
                <a:lnTo>
                  <a:pt x="8927462" y="3834094"/>
                </a:lnTo>
                <a:lnTo>
                  <a:pt x="8973185" y="3834094"/>
                </a:lnTo>
                <a:lnTo>
                  <a:pt x="8973185" y="3738152"/>
                </a:lnTo>
                <a:cubicBezTo>
                  <a:pt x="8976382" y="3733620"/>
                  <a:pt x="8980230" y="3730221"/>
                  <a:pt x="8984727" y="3727954"/>
                </a:cubicBezTo>
                <a:cubicBezTo>
                  <a:pt x="8989225" y="3725688"/>
                  <a:pt x="8994148" y="3724202"/>
                  <a:pt x="8999494" y="3723497"/>
                </a:cubicBezTo>
                <a:cubicBezTo>
                  <a:pt x="9004841" y="3722792"/>
                  <a:pt x="9010213" y="3722439"/>
                  <a:pt x="9015610" y="3722439"/>
                </a:cubicBezTo>
                <a:lnTo>
                  <a:pt x="9019358" y="3722439"/>
                </a:lnTo>
                <a:lnTo>
                  <a:pt x="9019358" y="3684516"/>
                </a:lnTo>
                <a:close/>
                <a:moveTo>
                  <a:pt x="9189207" y="3684063"/>
                </a:moveTo>
                <a:cubicBezTo>
                  <a:pt x="9181511" y="3684063"/>
                  <a:pt x="9173866" y="3684793"/>
                  <a:pt x="9166270" y="3686254"/>
                </a:cubicBezTo>
                <a:cubicBezTo>
                  <a:pt x="9158675" y="3687714"/>
                  <a:pt x="9151754" y="3690081"/>
                  <a:pt x="9145507" y="3693354"/>
                </a:cubicBezTo>
                <a:cubicBezTo>
                  <a:pt x="9139261" y="3696628"/>
                  <a:pt x="9134264" y="3701010"/>
                  <a:pt x="9130517" y="3706500"/>
                </a:cubicBezTo>
                <a:cubicBezTo>
                  <a:pt x="9126769" y="3711989"/>
                  <a:pt x="9124895" y="3718813"/>
                  <a:pt x="9124895" y="3726972"/>
                </a:cubicBezTo>
                <a:cubicBezTo>
                  <a:pt x="9124895" y="3737145"/>
                  <a:pt x="9127319" y="3745354"/>
                  <a:pt x="9132166" y="3751600"/>
                </a:cubicBezTo>
                <a:cubicBezTo>
                  <a:pt x="9137013" y="3757844"/>
                  <a:pt x="9143584" y="3762755"/>
                  <a:pt x="9151879" y="3766330"/>
                </a:cubicBezTo>
                <a:cubicBezTo>
                  <a:pt x="9160174" y="3769907"/>
                  <a:pt x="9169318" y="3772902"/>
                  <a:pt x="9179313" y="3775321"/>
                </a:cubicBezTo>
                <a:cubicBezTo>
                  <a:pt x="9191006" y="3777939"/>
                  <a:pt x="9199226" y="3780432"/>
                  <a:pt x="9203973" y="3782800"/>
                </a:cubicBezTo>
                <a:cubicBezTo>
                  <a:pt x="9208720" y="3785166"/>
                  <a:pt x="9211094" y="3788818"/>
                  <a:pt x="9211094" y="3793753"/>
                </a:cubicBezTo>
                <a:cubicBezTo>
                  <a:pt x="9211094" y="3798487"/>
                  <a:pt x="9209370" y="3801862"/>
                  <a:pt x="9205922" y="3803876"/>
                </a:cubicBezTo>
                <a:cubicBezTo>
                  <a:pt x="9202474" y="3805891"/>
                  <a:pt x="9197352" y="3806898"/>
                  <a:pt x="9190556" y="3806898"/>
                </a:cubicBezTo>
                <a:cubicBezTo>
                  <a:pt x="9183960" y="3806898"/>
                  <a:pt x="9178038" y="3805563"/>
                  <a:pt x="9172791" y="3802894"/>
                </a:cubicBezTo>
                <a:cubicBezTo>
                  <a:pt x="9167544" y="3800225"/>
                  <a:pt x="9164922" y="3795415"/>
                  <a:pt x="9164922" y="3788465"/>
                </a:cubicBezTo>
                <a:lnTo>
                  <a:pt x="9123096" y="3788465"/>
                </a:lnTo>
                <a:cubicBezTo>
                  <a:pt x="9123096" y="3798135"/>
                  <a:pt x="9125044" y="3806117"/>
                  <a:pt x="9128943" y="3812413"/>
                </a:cubicBezTo>
                <a:cubicBezTo>
                  <a:pt x="9132841" y="3818708"/>
                  <a:pt x="9138062" y="3823644"/>
                  <a:pt x="9144608" y="3827219"/>
                </a:cubicBezTo>
                <a:cubicBezTo>
                  <a:pt x="9151154" y="3830795"/>
                  <a:pt x="9158450" y="3833288"/>
                  <a:pt x="9166495" y="3834698"/>
                </a:cubicBezTo>
                <a:cubicBezTo>
                  <a:pt x="9174540" y="3836108"/>
                  <a:pt x="9182610" y="3836814"/>
                  <a:pt x="9190706" y="3836814"/>
                </a:cubicBezTo>
                <a:cubicBezTo>
                  <a:pt x="9198901" y="3836814"/>
                  <a:pt x="9206921" y="3835957"/>
                  <a:pt x="9214767" y="3834245"/>
                </a:cubicBezTo>
                <a:cubicBezTo>
                  <a:pt x="9222612" y="3832533"/>
                  <a:pt x="9229658" y="3829762"/>
                  <a:pt x="9235904" y="3825935"/>
                </a:cubicBezTo>
                <a:cubicBezTo>
                  <a:pt x="9242151" y="3822108"/>
                  <a:pt x="9247148" y="3816995"/>
                  <a:pt x="9250896" y="3810599"/>
                </a:cubicBezTo>
                <a:cubicBezTo>
                  <a:pt x="9254643" y="3804204"/>
                  <a:pt x="9256517" y="3796322"/>
                  <a:pt x="9256517" y="3786954"/>
                </a:cubicBezTo>
                <a:cubicBezTo>
                  <a:pt x="9256517" y="3777184"/>
                  <a:pt x="9254194" y="3769302"/>
                  <a:pt x="9249546" y="3763309"/>
                </a:cubicBezTo>
                <a:cubicBezTo>
                  <a:pt x="9244898" y="3757315"/>
                  <a:pt x="9238802" y="3752581"/>
                  <a:pt x="9231257" y="3749106"/>
                </a:cubicBezTo>
                <a:cubicBezTo>
                  <a:pt x="9223711" y="3745631"/>
                  <a:pt x="9215491" y="3742886"/>
                  <a:pt x="9206597" y="3740872"/>
                </a:cubicBezTo>
                <a:cubicBezTo>
                  <a:pt x="9198002" y="3738959"/>
                  <a:pt x="9191031" y="3737195"/>
                  <a:pt x="9185684" y="3735584"/>
                </a:cubicBezTo>
                <a:cubicBezTo>
                  <a:pt x="9180337" y="3733972"/>
                  <a:pt x="9176415" y="3732260"/>
                  <a:pt x="9173916" y="3730447"/>
                </a:cubicBezTo>
                <a:cubicBezTo>
                  <a:pt x="9171417" y="3728634"/>
                  <a:pt x="9170168" y="3726619"/>
                  <a:pt x="9170168" y="3724404"/>
                </a:cubicBezTo>
                <a:cubicBezTo>
                  <a:pt x="9170168" y="3720576"/>
                  <a:pt x="9171817" y="3717932"/>
                  <a:pt x="9175115" y="3716471"/>
                </a:cubicBezTo>
                <a:cubicBezTo>
                  <a:pt x="9178413" y="3715010"/>
                  <a:pt x="9183111" y="3714280"/>
                  <a:pt x="9189207" y="3714280"/>
                </a:cubicBezTo>
                <a:cubicBezTo>
                  <a:pt x="9194604" y="3714280"/>
                  <a:pt x="9199375" y="3715439"/>
                  <a:pt x="9203523" y="3717755"/>
                </a:cubicBezTo>
                <a:cubicBezTo>
                  <a:pt x="9207671" y="3720072"/>
                  <a:pt x="9209744" y="3724454"/>
                  <a:pt x="9209744" y="3730900"/>
                </a:cubicBezTo>
                <a:lnTo>
                  <a:pt x="9251570" y="3730900"/>
                </a:lnTo>
                <a:cubicBezTo>
                  <a:pt x="9251570" y="3721533"/>
                  <a:pt x="9249746" y="3713828"/>
                  <a:pt x="9246098" y="3707784"/>
                </a:cubicBezTo>
                <a:cubicBezTo>
                  <a:pt x="9242451" y="3701740"/>
                  <a:pt x="9237579" y="3696980"/>
                  <a:pt x="9231481" y="3693505"/>
                </a:cubicBezTo>
                <a:cubicBezTo>
                  <a:pt x="9225385" y="3690030"/>
                  <a:pt x="9218665" y="3687588"/>
                  <a:pt x="9211319" y="3686178"/>
                </a:cubicBezTo>
                <a:cubicBezTo>
                  <a:pt x="9203973" y="3684768"/>
                  <a:pt x="9196602" y="3684063"/>
                  <a:pt x="9189207" y="3684063"/>
                </a:cubicBezTo>
                <a:close/>
                <a:moveTo>
                  <a:pt x="8745169" y="3630728"/>
                </a:moveTo>
                <a:lnTo>
                  <a:pt x="8745169" y="3834094"/>
                </a:lnTo>
                <a:lnTo>
                  <a:pt x="8790893" y="3834094"/>
                </a:lnTo>
                <a:lnTo>
                  <a:pt x="8790893" y="3738001"/>
                </a:lnTo>
                <a:cubicBezTo>
                  <a:pt x="8794990" y="3732965"/>
                  <a:pt x="8799512" y="3728835"/>
                  <a:pt x="8804459" y="3725612"/>
                </a:cubicBezTo>
                <a:cubicBezTo>
                  <a:pt x="8809407" y="3722389"/>
                  <a:pt x="8815178" y="3720778"/>
                  <a:pt x="8821774" y="3720778"/>
                </a:cubicBezTo>
                <a:cubicBezTo>
                  <a:pt x="8826371" y="3720778"/>
                  <a:pt x="8830119" y="3721709"/>
                  <a:pt x="8833017" y="3723572"/>
                </a:cubicBezTo>
                <a:cubicBezTo>
                  <a:pt x="8835916" y="3725436"/>
                  <a:pt x="8838090" y="3728054"/>
                  <a:pt x="8839538" y="3731429"/>
                </a:cubicBezTo>
                <a:cubicBezTo>
                  <a:pt x="8840988" y="3734803"/>
                  <a:pt x="8841712" y="3738757"/>
                  <a:pt x="8841712" y="3743289"/>
                </a:cubicBezTo>
                <a:lnTo>
                  <a:pt x="8841712" y="3834094"/>
                </a:lnTo>
                <a:lnTo>
                  <a:pt x="8887285" y="3834094"/>
                </a:lnTo>
                <a:lnTo>
                  <a:pt x="8887285" y="3737700"/>
                </a:lnTo>
                <a:cubicBezTo>
                  <a:pt x="8887285" y="3719770"/>
                  <a:pt x="8883012" y="3706398"/>
                  <a:pt x="8874468" y="3697586"/>
                </a:cubicBezTo>
                <a:cubicBezTo>
                  <a:pt x="8865923" y="3688772"/>
                  <a:pt x="8854305" y="3684365"/>
                  <a:pt x="8839614" y="3684365"/>
                </a:cubicBezTo>
                <a:cubicBezTo>
                  <a:pt x="8827121" y="3684365"/>
                  <a:pt x="8816977" y="3686732"/>
                  <a:pt x="8809182" y="3691466"/>
                </a:cubicBezTo>
                <a:cubicBezTo>
                  <a:pt x="8801387" y="3696200"/>
                  <a:pt x="8794940" y="3701790"/>
                  <a:pt x="8789843" y="3708237"/>
                </a:cubicBezTo>
                <a:lnTo>
                  <a:pt x="8789843" y="3630728"/>
                </a:lnTo>
                <a:close/>
                <a:moveTo>
                  <a:pt x="8617895" y="3628008"/>
                </a:moveTo>
                <a:cubicBezTo>
                  <a:pt x="8597707" y="3628008"/>
                  <a:pt x="8580192" y="3632264"/>
                  <a:pt x="8565351" y="3640775"/>
                </a:cubicBezTo>
                <a:cubicBezTo>
                  <a:pt x="8550510" y="3649287"/>
                  <a:pt x="8539041" y="3661349"/>
                  <a:pt x="8530946" y="3676962"/>
                </a:cubicBezTo>
                <a:cubicBezTo>
                  <a:pt x="8522851" y="3692574"/>
                  <a:pt x="8518804" y="3711108"/>
                  <a:pt x="8518804" y="3732562"/>
                </a:cubicBezTo>
                <a:cubicBezTo>
                  <a:pt x="8518804" y="3753916"/>
                  <a:pt x="8522851" y="3772375"/>
                  <a:pt x="8530946" y="3787936"/>
                </a:cubicBezTo>
                <a:cubicBezTo>
                  <a:pt x="8539041" y="3803498"/>
                  <a:pt x="8550510" y="3815535"/>
                  <a:pt x="8565351" y="3824047"/>
                </a:cubicBezTo>
                <a:cubicBezTo>
                  <a:pt x="8580192" y="3832558"/>
                  <a:pt x="8597707" y="3836814"/>
                  <a:pt x="8617895" y="3836814"/>
                </a:cubicBezTo>
                <a:cubicBezTo>
                  <a:pt x="8636684" y="3836814"/>
                  <a:pt x="8652724" y="3833716"/>
                  <a:pt x="8666016" y="3827522"/>
                </a:cubicBezTo>
                <a:cubicBezTo>
                  <a:pt x="8679309" y="3821327"/>
                  <a:pt x="8689677" y="3812362"/>
                  <a:pt x="8697123" y="3800627"/>
                </a:cubicBezTo>
                <a:cubicBezTo>
                  <a:pt x="8704568" y="3788893"/>
                  <a:pt x="8708841" y="3774615"/>
                  <a:pt x="8709940" y="3757794"/>
                </a:cubicBezTo>
                <a:lnTo>
                  <a:pt x="8660319" y="3757794"/>
                </a:lnTo>
                <a:cubicBezTo>
                  <a:pt x="8659320" y="3769881"/>
                  <a:pt x="8655248" y="3779325"/>
                  <a:pt x="8648102" y="3786123"/>
                </a:cubicBezTo>
                <a:cubicBezTo>
                  <a:pt x="8640956" y="3792922"/>
                  <a:pt x="8630887" y="3796322"/>
                  <a:pt x="8617895" y="3796322"/>
                </a:cubicBezTo>
                <a:cubicBezTo>
                  <a:pt x="8605902" y="3796322"/>
                  <a:pt x="8596283" y="3793325"/>
                  <a:pt x="8589037" y="3787332"/>
                </a:cubicBezTo>
                <a:cubicBezTo>
                  <a:pt x="8581791" y="3781339"/>
                  <a:pt x="8576544" y="3773482"/>
                  <a:pt x="8573297" y="3763762"/>
                </a:cubicBezTo>
                <a:cubicBezTo>
                  <a:pt x="8570048" y="3754042"/>
                  <a:pt x="8568424" y="3743642"/>
                  <a:pt x="8568424" y="3732562"/>
                </a:cubicBezTo>
                <a:cubicBezTo>
                  <a:pt x="8568424" y="3721382"/>
                  <a:pt x="8570048" y="3710957"/>
                  <a:pt x="8573297" y="3701287"/>
                </a:cubicBezTo>
                <a:cubicBezTo>
                  <a:pt x="8576544" y="3691617"/>
                  <a:pt x="8581791" y="3683761"/>
                  <a:pt x="8589037" y="3677717"/>
                </a:cubicBezTo>
                <a:cubicBezTo>
                  <a:pt x="8596283" y="3671674"/>
                  <a:pt x="8605902" y="3668652"/>
                  <a:pt x="8617895" y="3668652"/>
                </a:cubicBezTo>
                <a:cubicBezTo>
                  <a:pt x="8625590" y="3668652"/>
                  <a:pt x="8632436" y="3669910"/>
                  <a:pt x="8638432" y="3672429"/>
                </a:cubicBezTo>
                <a:cubicBezTo>
                  <a:pt x="8644429" y="3674947"/>
                  <a:pt x="8649301" y="3678699"/>
                  <a:pt x="8653049" y="3683685"/>
                </a:cubicBezTo>
                <a:cubicBezTo>
                  <a:pt x="8656797" y="3688671"/>
                  <a:pt x="8659220" y="3694891"/>
                  <a:pt x="8660319" y="3702345"/>
                </a:cubicBezTo>
                <a:lnTo>
                  <a:pt x="8709791" y="3702345"/>
                </a:lnTo>
                <a:cubicBezTo>
                  <a:pt x="8709290" y="3686430"/>
                  <a:pt x="8704868" y="3672933"/>
                  <a:pt x="8696523" y="3661853"/>
                </a:cubicBezTo>
                <a:cubicBezTo>
                  <a:pt x="8688178" y="3650773"/>
                  <a:pt x="8677135" y="3642362"/>
                  <a:pt x="8663393" y="3636621"/>
                </a:cubicBezTo>
                <a:cubicBezTo>
                  <a:pt x="8649651" y="3630879"/>
                  <a:pt x="8634485" y="3628008"/>
                  <a:pt x="8617895" y="3628008"/>
                </a:cubicBezTo>
                <a:close/>
                <a:moveTo>
                  <a:pt x="9065530" y="3627707"/>
                </a:moveTo>
                <a:cubicBezTo>
                  <a:pt x="9057235" y="3627707"/>
                  <a:pt x="9050988" y="3629696"/>
                  <a:pt x="9046791" y="3633674"/>
                </a:cubicBezTo>
                <a:cubicBezTo>
                  <a:pt x="9042594" y="3637653"/>
                  <a:pt x="9040494" y="3642765"/>
                  <a:pt x="9040494" y="3649010"/>
                </a:cubicBezTo>
                <a:cubicBezTo>
                  <a:pt x="9040494" y="3655155"/>
                  <a:pt x="9042594" y="3660266"/>
                  <a:pt x="9046791" y="3664345"/>
                </a:cubicBezTo>
                <a:cubicBezTo>
                  <a:pt x="9050988" y="3668425"/>
                  <a:pt x="9057235" y="3670465"/>
                  <a:pt x="9065530" y="3670465"/>
                </a:cubicBezTo>
                <a:cubicBezTo>
                  <a:pt x="9073925" y="3670465"/>
                  <a:pt x="9080221" y="3668425"/>
                  <a:pt x="9084419" y="3664345"/>
                </a:cubicBezTo>
                <a:cubicBezTo>
                  <a:pt x="9088616" y="3660266"/>
                  <a:pt x="9090715" y="3655155"/>
                  <a:pt x="9090715" y="3649010"/>
                </a:cubicBezTo>
                <a:cubicBezTo>
                  <a:pt x="9090715" y="3642765"/>
                  <a:pt x="9088616" y="3637653"/>
                  <a:pt x="9084419" y="3633674"/>
                </a:cubicBezTo>
                <a:cubicBezTo>
                  <a:pt x="9080221" y="3629696"/>
                  <a:pt x="9073925" y="3627707"/>
                  <a:pt x="9065530" y="3627707"/>
                </a:cubicBezTo>
                <a:close/>
                <a:moveTo>
                  <a:pt x="8804384" y="3399865"/>
                </a:moveTo>
                <a:lnTo>
                  <a:pt x="8804384" y="3421319"/>
                </a:lnTo>
                <a:cubicBezTo>
                  <a:pt x="8801286" y="3425449"/>
                  <a:pt x="8796864" y="3429327"/>
                  <a:pt x="8791117" y="3432954"/>
                </a:cubicBezTo>
                <a:cubicBezTo>
                  <a:pt x="8785371" y="3436579"/>
                  <a:pt x="8779299" y="3438393"/>
                  <a:pt x="8772903" y="3438393"/>
                </a:cubicBezTo>
                <a:cubicBezTo>
                  <a:pt x="8768005" y="3438393"/>
                  <a:pt x="8763783" y="3437133"/>
                  <a:pt x="8760235" y="3434615"/>
                </a:cubicBezTo>
                <a:cubicBezTo>
                  <a:pt x="8756688" y="3432097"/>
                  <a:pt x="8754914" y="3427967"/>
                  <a:pt x="8754914" y="3422225"/>
                </a:cubicBezTo>
                <a:cubicBezTo>
                  <a:pt x="8754914" y="3414370"/>
                  <a:pt x="8758487" y="3408678"/>
                  <a:pt x="8765632" y="3405153"/>
                </a:cubicBezTo>
                <a:cubicBezTo>
                  <a:pt x="8772778" y="3401627"/>
                  <a:pt x="8785695" y="3399865"/>
                  <a:pt x="8804384" y="3399865"/>
                </a:cubicBezTo>
                <a:close/>
                <a:moveTo>
                  <a:pt x="9054137" y="3351668"/>
                </a:moveTo>
                <a:cubicBezTo>
                  <a:pt x="9062032" y="3351668"/>
                  <a:pt x="9068153" y="3353582"/>
                  <a:pt x="9072501" y="3357409"/>
                </a:cubicBezTo>
                <a:cubicBezTo>
                  <a:pt x="9076848" y="3361237"/>
                  <a:pt x="9079872" y="3366298"/>
                  <a:pt x="9081570" y="3372593"/>
                </a:cubicBezTo>
                <a:cubicBezTo>
                  <a:pt x="9083270" y="3378889"/>
                  <a:pt x="9084119" y="3385814"/>
                  <a:pt x="9084119" y="3393368"/>
                </a:cubicBezTo>
                <a:cubicBezTo>
                  <a:pt x="9084119" y="3400620"/>
                  <a:pt x="9083270" y="3407369"/>
                  <a:pt x="9081570" y="3413614"/>
                </a:cubicBezTo>
                <a:cubicBezTo>
                  <a:pt x="9079872" y="3419859"/>
                  <a:pt x="9076848" y="3424870"/>
                  <a:pt x="9072501" y="3428648"/>
                </a:cubicBezTo>
                <a:cubicBezTo>
                  <a:pt x="9068153" y="3432424"/>
                  <a:pt x="9062032" y="3434313"/>
                  <a:pt x="9054137" y="3434313"/>
                </a:cubicBezTo>
                <a:cubicBezTo>
                  <a:pt x="9046441" y="3434313"/>
                  <a:pt x="9040420" y="3432424"/>
                  <a:pt x="9036072" y="3428648"/>
                </a:cubicBezTo>
                <a:cubicBezTo>
                  <a:pt x="9031725" y="3424870"/>
                  <a:pt x="9028702" y="3419859"/>
                  <a:pt x="9027003" y="3413614"/>
                </a:cubicBezTo>
                <a:cubicBezTo>
                  <a:pt x="9025304" y="3407369"/>
                  <a:pt x="9024455" y="3400620"/>
                  <a:pt x="9024455" y="3393368"/>
                </a:cubicBezTo>
                <a:cubicBezTo>
                  <a:pt x="9024455" y="3385814"/>
                  <a:pt x="9025304" y="3378889"/>
                  <a:pt x="9027003" y="3372593"/>
                </a:cubicBezTo>
                <a:cubicBezTo>
                  <a:pt x="9028702" y="3366298"/>
                  <a:pt x="9031725" y="3361237"/>
                  <a:pt x="9036072" y="3357409"/>
                </a:cubicBezTo>
                <a:cubicBezTo>
                  <a:pt x="9040420" y="3353582"/>
                  <a:pt x="9046441" y="3351668"/>
                  <a:pt x="9054137" y="3351668"/>
                </a:cubicBezTo>
                <a:close/>
                <a:moveTo>
                  <a:pt x="9513465" y="3348193"/>
                </a:moveTo>
                <a:cubicBezTo>
                  <a:pt x="9521161" y="3348193"/>
                  <a:pt x="9527682" y="3350307"/>
                  <a:pt x="9533028" y="3354538"/>
                </a:cubicBezTo>
                <a:cubicBezTo>
                  <a:pt x="9538375" y="3358769"/>
                  <a:pt x="9541198" y="3365316"/>
                  <a:pt x="9541499" y="3374180"/>
                </a:cubicBezTo>
                <a:lnTo>
                  <a:pt x="9484532" y="3374180"/>
                </a:lnTo>
                <a:cubicBezTo>
                  <a:pt x="9484932" y="3365719"/>
                  <a:pt x="9487830" y="3359273"/>
                  <a:pt x="9493227" y="3354840"/>
                </a:cubicBezTo>
                <a:cubicBezTo>
                  <a:pt x="9498624" y="3350409"/>
                  <a:pt x="9505370" y="3348193"/>
                  <a:pt x="9513465" y="3348193"/>
                </a:cubicBezTo>
                <a:close/>
                <a:moveTo>
                  <a:pt x="9513465" y="3316917"/>
                </a:moveTo>
                <a:cubicBezTo>
                  <a:pt x="9497474" y="3316917"/>
                  <a:pt x="9483907" y="3319888"/>
                  <a:pt x="9472764" y="3325831"/>
                </a:cubicBezTo>
                <a:cubicBezTo>
                  <a:pt x="9461620" y="3331774"/>
                  <a:pt x="9453126" y="3340361"/>
                  <a:pt x="9447279" y="3351593"/>
                </a:cubicBezTo>
                <a:cubicBezTo>
                  <a:pt x="9441433" y="3362823"/>
                  <a:pt x="9438509" y="3376345"/>
                  <a:pt x="9438509" y="3392160"/>
                </a:cubicBezTo>
                <a:cubicBezTo>
                  <a:pt x="9438509" y="3408980"/>
                  <a:pt x="9441508" y="3423132"/>
                  <a:pt x="9447504" y="3434615"/>
                </a:cubicBezTo>
                <a:cubicBezTo>
                  <a:pt x="9453501" y="3446098"/>
                  <a:pt x="9462221" y="3454760"/>
                  <a:pt x="9473663" y="3460603"/>
                </a:cubicBezTo>
                <a:cubicBezTo>
                  <a:pt x="9485107" y="3466444"/>
                  <a:pt x="9499074" y="3469366"/>
                  <a:pt x="9515564" y="3469366"/>
                </a:cubicBezTo>
                <a:cubicBezTo>
                  <a:pt x="9529256" y="3469366"/>
                  <a:pt x="9541249" y="3467527"/>
                  <a:pt x="9551542" y="3463851"/>
                </a:cubicBezTo>
                <a:cubicBezTo>
                  <a:pt x="9561837" y="3460174"/>
                  <a:pt x="9570007" y="3454483"/>
                  <a:pt x="9576053" y="3446778"/>
                </a:cubicBezTo>
                <a:cubicBezTo>
                  <a:pt x="9582100" y="3439072"/>
                  <a:pt x="9585472" y="3429226"/>
                  <a:pt x="9586172" y="3417240"/>
                </a:cubicBezTo>
                <a:lnTo>
                  <a:pt x="9541198" y="3417240"/>
                </a:lnTo>
                <a:cubicBezTo>
                  <a:pt x="9541099" y="3423787"/>
                  <a:pt x="9538700" y="3428648"/>
                  <a:pt x="9534003" y="3431820"/>
                </a:cubicBezTo>
                <a:cubicBezTo>
                  <a:pt x="9529306" y="3434994"/>
                  <a:pt x="9523159" y="3436579"/>
                  <a:pt x="9515564" y="3436579"/>
                </a:cubicBezTo>
                <a:cubicBezTo>
                  <a:pt x="9508068" y="3436579"/>
                  <a:pt x="9502072" y="3434968"/>
                  <a:pt x="9497574" y="3431745"/>
                </a:cubicBezTo>
                <a:cubicBezTo>
                  <a:pt x="9493078" y="3428522"/>
                  <a:pt x="9489754" y="3424291"/>
                  <a:pt x="9487605" y="3419053"/>
                </a:cubicBezTo>
                <a:cubicBezTo>
                  <a:pt x="9485457" y="3413816"/>
                  <a:pt x="9484282" y="3408225"/>
                  <a:pt x="9484083" y="3402282"/>
                </a:cubicBezTo>
                <a:lnTo>
                  <a:pt x="9586022" y="3402282"/>
                </a:lnTo>
                <a:cubicBezTo>
                  <a:pt x="9586222" y="3401073"/>
                  <a:pt x="9586397" y="3399436"/>
                  <a:pt x="9586547" y="3397372"/>
                </a:cubicBezTo>
                <a:cubicBezTo>
                  <a:pt x="9586697" y="3395307"/>
                  <a:pt x="9586772" y="3393721"/>
                  <a:pt x="9586772" y="3392612"/>
                </a:cubicBezTo>
                <a:cubicBezTo>
                  <a:pt x="9586772" y="3368439"/>
                  <a:pt x="9580176" y="3349779"/>
                  <a:pt x="9566984" y="3336634"/>
                </a:cubicBezTo>
                <a:cubicBezTo>
                  <a:pt x="9553791" y="3323490"/>
                  <a:pt x="9535952" y="3316917"/>
                  <a:pt x="9513465" y="3316917"/>
                </a:cubicBezTo>
                <a:close/>
                <a:moveTo>
                  <a:pt x="9263563" y="3316917"/>
                </a:moveTo>
                <a:cubicBezTo>
                  <a:pt x="9251170" y="3316917"/>
                  <a:pt x="9240726" y="3319284"/>
                  <a:pt x="9232232" y="3324018"/>
                </a:cubicBezTo>
                <a:cubicBezTo>
                  <a:pt x="9223737" y="3328753"/>
                  <a:pt x="9216991" y="3334342"/>
                  <a:pt x="9211994" y="3340789"/>
                </a:cubicBezTo>
                <a:lnTo>
                  <a:pt x="9211393" y="3319032"/>
                </a:lnTo>
                <a:lnTo>
                  <a:pt x="9167320" y="3319032"/>
                </a:lnTo>
                <a:lnTo>
                  <a:pt x="9167320" y="3466646"/>
                </a:lnTo>
                <a:lnTo>
                  <a:pt x="9213043" y="3466646"/>
                </a:lnTo>
                <a:lnTo>
                  <a:pt x="9213043" y="3370553"/>
                </a:lnTo>
                <a:cubicBezTo>
                  <a:pt x="9217140" y="3365517"/>
                  <a:pt x="9221637" y="3361387"/>
                  <a:pt x="9226535" y="3358164"/>
                </a:cubicBezTo>
                <a:cubicBezTo>
                  <a:pt x="9231432" y="3354941"/>
                  <a:pt x="9237128" y="3353330"/>
                  <a:pt x="9243625" y="3353330"/>
                </a:cubicBezTo>
                <a:cubicBezTo>
                  <a:pt x="9248122" y="3353330"/>
                  <a:pt x="9251870" y="3354262"/>
                  <a:pt x="9254868" y="3356125"/>
                </a:cubicBezTo>
                <a:cubicBezTo>
                  <a:pt x="9257866" y="3357988"/>
                  <a:pt x="9260090" y="3360608"/>
                  <a:pt x="9261539" y="3363981"/>
                </a:cubicBezTo>
                <a:cubicBezTo>
                  <a:pt x="9262988" y="3367355"/>
                  <a:pt x="9263712" y="3371359"/>
                  <a:pt x="9263712" y="3375993"/>
                </a:cubicBezTo>
                <a:lnTo>
                  <a:pt x="9263712" y="3466646"/>
                </a:lnTo>
                <a:lnTo>
                  <a:pt x="9309286" y="3466646"/>
                </a:lnTo>
                <a:lnTo>
                  <a:pt x="9309286" y="3370251"/>
                </a:lnTo>
                <a:lnTo>
                  <a:pt x="9309142" y="3369189"/>
                </a:lnTo>
                <a:lnTo>
                  <a:pt x="9322928" y="3357636"/>
                </a:lnTo>
                <a:cubicBezTo>
                  <a:pt x="9327825" y="3354765"/>
                  <a:pt x="9333571" y="3353330"/>
                  <a:pt x="9340168" y="3353330"/>
                </a:cubicBezTo>
                <a:cubicBezTo>
                  <a:pt x="9344665" y="3353330"/>
                  <a:pt x="9348388" y="3354262"/>
                  <a:pt x="9351336" y="3356125"/>
                </a:cubicBezTo>
                <a:cubicBezTo>
                  <a:pt x="9354284" y="3357988"/>
                  <a:pt x="9356483" y="3360608"/>
                  <a:pt x="9357932" y="3363981"/>
                </a:cubicBezTo>
                <a:cubicBezTo>
                  <a:pt x="9359382" y="3367355"/>
                  <a:pt x="9360106" y="3371359"/>
                  <a:pt x="9360106" y="3375993"/>
                </a:cubicBezTo>
                <a:lnTo>
                  <a:pt x="9360106" y="3466646"/>
                </a:lnTo>
                <a:lnTo>
                  <a:pt x="9405679" y="3466646"/>
                </a:lnTo>
                <a:lnTo>
                  <a:pt x="9405679" y="3370251"/>
                </a:lnTo>
                <a:cubicBezTo>
                  <a:pt x="9405679" y="3353128"/>
                  <a:pt x="9401556" y="3339957"/>
                  <a:pt x="9393311" y="3330742"/>
                </a:cubicBezTo>
                <a:cubicBezTo>
                  <a:pt x="9385066" y="3321525"/>
                  <a:pt x="9373948" y="3316917"/>
                  <a:pt x="9359956" y="3316917"/>
                </a:cubicBezTo>
                <a:cubicBezTo>
                  <a:pt x="9347563" y="3316917"/>
                  <a:pt x="9336744" y="3319334"/>
                  <a:pt x="9327500" y="3324169"/>
                </a:cubicBezTo>
                <a:cubicBezTo>
                  <a:pt x="9318255" y="3329005"/>
                  <a:pt x="9310335" y="3334846"/>
                  <a:pt x="9303740" y="3341696"/>
                </a:cubicBezTo>
                <a:lnTo>
                  <a:pt x="9304146" y="3343768"/>
                </a:lnTo>
                <a:lnTo>
                  <a:pt x="9296993" y="3330742"/>
                </a:lnTo>
                <a:cubicBezTo>
                  <a:pt x="9288798" y="3321525"/>
                  <a:pt x="9277654" y="3316917"/>
                  <a:pt x="9263563" y="3316917"/>
                </a:cubicBezTo>
                <a:close/>
                <a:moveTo>
                  <a:pt x="8783847" y="3316917"/>
                </a:moveTo>
                <a:cubicBezTo>
                  <a:pt x="8770754" y="3316917"/>
                  <a:pt x="8759261" y="3318478"/>
                  <a:pt x="8749367" y="3321601"/>
                </a:cubicBezTo>
                <a:cubicBezTo>
                  <a:pt x="8739473" y="3324724"/>
                  <a:pt x="8731752" y="3329961"/>
                  <a:pt x="8726205" y="3337314"/>
                </a:cubicBezTo>
                <a:cubicBezTo>
                  <a:pt x="8720659" y="3344667"/>
                  <a:pt x="8717885" y="3354689"/>
                  <a:pt x="8717885" y="3367381"/>
                </a:cubicBezTo>
                <a:lnTo>
                  <a:pt x="8760311" y="3367381"/>
                </a:lnTo>
                <a:cubicBezTo>
                  <a:pt x="8760311" y="3360028"/>
                  <a:pt x="8762485" y="3354740"/>
                  <a:pt x="8766832" y="3351516"/>
                </a:cubicBezTo>
                <a:cubicBezTo>
                  <a:pt x="8771179" y="3348293"/>
                  <a:pt x="8776850" y="3346681"/>
                  <a:pt x="8783847" y="3346681"/>
                </a:cubicBezTo>
                <a:cubicBezTo>
                  <a:pt x="8790142" y="3346681"/>
                  <a:pt x="8795240" y="3348218"/>
                  <a:pt x="8799137" y="3351290"/>
                </a:cubicBezTo>
                <a:cubicBezTo>
                  <a:pt x="8803036" y="3354362"/>
                  <a:pt x="8804984" y="3360028"/>
                  <a:pt x="8804984" y="3368288"/>
                </a:cubicBezTo>
                <a:lnTo>
                  <a:pt x="8804984" y="3375237"/>
                </a:lnTo>
                <a:cubicBezTo>
                  <a:pt x="8785995" y="3375741"/>
                  <a:pt x="8769305" y="3377226"/>
                  <a:pt x="8754914" y="3379694"/>
                </a:cubicBezTo>
                <a:cubicBezTo>
                  <a:pt x="8740522" y="3382162"/>
                  <a:pt x="8729329" y="3386871"/>
                  <a:pt x="8721333" y="3393822"/>
                </a:cubicBezTo>
                <a:cubicBezTo>
                  <a:pt x="8713338" y="3400771"/>
                  <a:pt x="8709341" y="3411096"/>
                  <a:pt x="8709341" y="3424795"/>
                </a:cubicBezTo>
                <a:cubicBezTo>
                  <a:pt x="8709341" y="3434766"/>
                  <a:pt x="8711589" y="3443026"/>
                  <a:pt x="8716086" y="3449573"/>
                </a:cubicBezTo>
                <a:cubicBezTo>
                  <a:pt x="8720584" y="3456120"/>
                  <a:pt x="8726506" y="3461006"/>
                  <a:pt x="8733851" y="3464229"/>
                </a:cubicBezTo>
                <a:cubicBezTo>
                  <a:pt x="8741197" y="3467452"/>
                  <a:pt x="8749017" y="3469063"/>
                  <a:pt x="8757312" y="3469063"/>
                </a:cubicBezTo>
                <a:cubicBezTo>
                  <a:pt x="8767506" y="3469063"/>
                  <a:pt x="8776575" y="3467427"/>
                  <a:pt x="8784521" y="3464153"/>
                </a:cubicBezTo>
                <a:cubicBezTo>
                  <a:pt x="8792466" y="3460880"/>
                  <a:pt x="8799387" y="3455718"/>
                  <a:pt x="8805284" y="3448666"/>
                </a:cubicBezTo>
                <a:lnTo>
                  <a:pt x="8806783" y="3466646"/>
                </a:lnTo>
                <a:lnTo>
                  <a:pt x="8849358" y="3466646"/>
                </a:lnTo>
                <a:lnTo>
                  <a:pt x="8849358" y="3367532"/>
                </a:lnTo>
                <a:cubicBezTo>
                  <a:pt x="8849358" y="3357862"/>
                  <a:pt x="8847833" y="3349754"/>
                  <a:pt x="8844785" y="3343207"/>
                </a:cubicBezTo>
                <a:cubicBezTo>
                  <a:pt x="8841737" y="3336659"/>
                  <a:pt x="8837339" y="3331446"/>
                  <a:pt x="8831593" y="3327569"/>
                </a:cubicBezTo>
                <a:cubicBezTo>
                  <a:pt x="8825846" y="3323691"/>
                  <a:pt x="8818951" y="3320946"/>
                  <a:pt x="8810905" y="3319334"/>
                </a:cubicBezTo>
                <a:cubicBezTo>
                  <a:pt x="8802860" y="3317723"/>
                  <a:pt x="8793841" y="3316917"/>
                  <a:pt x="8783847" y="3316917"/>
                </a:cubicBezTo>
                <a:close/>
                <a:moveTo>
                  <a:pt x="9054137" y="3316615"/>
                </a:moveTo>
                <a:cubicBezTo>
                  <a:pt x="9039046" y="3316615"/>
                  <a:pt x="9025778" y="3319587"/>
                  <a:pt x="9014335" y="3325529"/>
                </a:cubicBezTo>
                <a:cubicBezTo>
                  <a:pt x="9002892" y="3331472"/>
                  <a:pt x="8993972" y="3340160"/>
                  <a:pt x="8987576" y="3351593"/>
                </a:cubicBezTo>
                <a:cubicBezTo>
                  <a:pt x="8981180" y="3363025"/>
                  <a:pt x="8977982" y="3376950"/>
                  <a:pt x="8977982" y="3393368"/>
                </a:cubicBezTo>
                <a:cubicBezTo>
                  <a:pt x="8977982" y="3409485"/>
                  <a:pt x="8981180" y="3423183"/>
                  <a:pt x="8987576" y="3434464"/>
                </a:cubicBezTo>
                <a:cubicBezTo>
                  <a:pt x="8993972" y="3445745"/>
                  <a:pt x="9002892" y="3454332"/>
                  <a:pt x="9014335" y="3460225"/>
                </a:cubicBezTo>
                <a:cubicBezTo>
                  <a:pt x="9025778" y="3466117"/>
                  <a:pt x="9039046" y="3469063"/>
                  <a:pt x="9054137" y="3469063"/>
                </a:cubicBezTo>
                <a:cubicBezTo>
                  <a:pt x="9069328" y="3469063"/>
                  <a:pt x="9082645" y="3466117"/>
                  <a:pt x="9094088" y="3460225"/>
                </a:cubicBezTo>
                <a:cubicBezTo>
                  <a:pt x="9105531" y="3454332"/>
                  <a:pt x="9114476" y="3445745"/>
                  <a:pt x="9120923" y="3434464"/>
                </a:cubicBezTo>
                <a:cubicBezTo>
                  <a:pt x="9127368" y="3423183"/>
                  <a:pt x="9130591" y="3409485"/>
                  <a:pt x="9130591" y="3393368"/>
                </a:cubicBezTo>
                <a:cubicBezTo>
                  <a:pt x="9130591" y="3376950"/>
                  <a:pt x="9127368" y="3363025"/>
                  <a:pt x="9120923" y="3351593"/>
                </a:cubicBezTo>
                <a:cubicBezTo>
                  <a:pt x="9114476" y="3340160"/>
                  <a:pt x="9105531" y="3331472"/>
                  <a:pt x="9094088" y="3325529"/>
                </a:cubicBezTo>
                <a:cubicBezTo>
                  <a:pt x="9082645" y="3319587"/>
                  <a:pt x="9069328" y="3316615"/>
                  <a:pt x="9054137" y="3316615"/>
                </a:cubicBezTo>
                <a:close/>
                <a:moveTo>
                  <a:pt x="8887885" y="3263280"/>
                </a:moveTo>
                <a:lnTo>
                  <a:pt x="8887885" y="3413765"/>
                </a:lnTo>
                <a:cubicBezTo>
                  <a:pt x="8887885" y="3426658"/>
                  <a:pt x="8889658" y="3436957"/>
                  <a:pt x="8893207" y="3444662"/>
                </a:cubicBezTo>
                <a:cubicBezTo>
                  <a:pt x="8896755" y="3452368"/>
                  <a:pt x="8902952" y="3457958"/>
                  <a:pt x="8911795" y="3461434"/>
                </a:cubicBezTo>
                <a:cubicBezTo>
                  <a:pt x="8920640" y="3464908"/>
                  <a:pt x="8933108" y="3466646"/>
                  <a:pt x="8949199" y="3466646"/>
                </a:cubicBezTo>
                <a:lnTo>
                  <a:pt x="8960143" y="3466646"/>
                </a:lnTo>
                <a:lnTo>
                  <a:pt x="8960143" y="3431141"/>
                </a:lnTo>
                <a:lnTo>
                  <a:pt x="8950098" y="3431141"/>
                </a:lnTo>
                <a:cubicBezTo>
                  <a:pt x="8943003" y="3431141"/>
                  <a:pt x="8938430" y="3429580"/>
                  <a:pt x="8936381" y="3426457"/>
                </a:cubicBezTo>
                <a:cubicBezTo>
                  <a:pt x="8934332" y="3423334"/>
                  <a:pt x="8933308" y="3418146"/>
                  <a:pt x="8933308" y="3410894"/>
                </a:cubicBezTo>
                <a:lnTo>
                  <a:pt x="8933308" y="3263280"/>
                </a:lnTo>
                <a:close/>
                <a:moveTo>
                  <a:pt x="8597057" y="3260863"/>
                </a:moveTo>
                <a:cubicBezTo>
                  <a:pt x="8582366" y="3260863"/>
                  <a:pt x="8569223" y="3262777"/>
                  <a:pt x="8557630" y="3266604"/>
                </a:cubicBezTo>
                <a:cubicBezTo>
                  <a:pt x="8546038" y="3270432"/>
                  <a:pt x="8536842" y="3276576"/>
                  <a:pt x="8530047" y="3285038"/>
                </a:cubicBezTo>
                <a:cubicBezTo>
                  <a:pt x="8523251" y="3293498"/>
                  <a:pt x="8519852" y="3304628"/>
                  <a:pt x="8519852" y="3318428"/>
                </a:cubicBezTo>
                <a:cubicBezTo>
                  <a:pt x="8519852" y="3331320"/>
                  <a:pt x="8522801" y="3341696"/>
                  <a:pt x="8528697" y="3349552"/>
                </a:cubicBezTo>
                <a:cubicBezTo>
                  <a:pt x="8534594" y="3357409"/>
                  <a:pt x="8542689" y="3363780"/>
                  <a:pt x="8552983" y="3368665"/>
                </a:cubicBezTo>
                <a:cubicBezTo>
                  <a:pt x="8563277" y="3373550"/>
                  <a:pt x="8575120" y="3377957"/>
                  <a:pt x="8588512" y="3381886"/>
                </a:cubicBezTo>
                <a:cubicBezTo>
                  <a:pt x="8600006" y="3385310"/>
                  <a:pt x="8608825" y="3388331"/>
                  <a:pt x="8614972" y="3390950"/>
                </a:cubicBezTo>
                <a:cubicBezTo>
                  <a:pt x="8621118" y="3393570"/>
                  <a:pt x="8625366" y="3396390"/>
                  <a:pt x="8627714" y="3399411"/>
                </a:cubicBezTo>
                <a:cubicBezTo>
                  <a:pt x="8630063" y="3402433"/>
                  <a:pt x="8631237" y="3406312"/>
                  <a:pt x="8631237" y="3411045"/>
                </a:cubicBezTo>
                <a:cubicBezTo>
                  <a:pt x="8631237" y="3415477"/>
                  <a:pt x="8629963" y="3419154"/>
                  <a:pt x="8627415" y="3422075"/>
                </a:cubicBezTo>
                <a:cubicBezTo>
                  <a:pt x="8624865" y="3424996"/>
                  <a:pt x="8621218" y="3427161"/>
                  <a:pt x="8616470" y="3428571"/>
                </a:cubicBezTo>
                <a:cubicBezTo>
                  <a:pt x="8611723" y="3429982"/>
                  <a:pt x="8606051" y="3430687"/>
                  <a:pt x="8599456" y="3430687"/>
                </a:cubicBezTo>
                <a:cubicBezTo>
                  <a:pt x="8592860" y="3430687"/>
                  <a:pt x="8587063" y="3429856"/>
                  <a:pt x="8582066" y="3428194"/>
                </a:cubicBezTo>
                <a:cubicBezTo>
                  <a:pt x="8577069" y="3426532"/>
                  <a:pt x="8573121" y="3423762"/>
                  <a:pt x="8570223" y="3419884"/>
                </a:cubicBezTo>
                <a:cubicBezTo>
                  <a:pt x="8567324" y="3416007"/>
                  <a:pt x="8565675" y="3410793"/>
                  <a:pt x="8565276" y="3404246"/>
                </a:cubicBezTo>
                <a:lnTo>
                  <a:pt x="8515805" y="3404246"/>
                </a:lnTo>
                <a:cubicBezTo>
                  <a:pt x="8515805" y="3419759"/>
                  <a:pt x="8519478" y="3432298"/>
                  <a:pt x="8526824" y="3441868"/>
                </a:cubicBezTo>
                <a:cubicBezTo>
                  <a:pt x="8534169" y="3451437"/>
                  <a:pt x="8544088" y="3458412"/>
                  <a:pt x="8556581" y="3462794"/>
                </a:cubicBezTo>
                <a:cubicBezTo>
                  <a:pt x="8569074" y="3467175"/>
                  <a:pt x="8583165" y="3469366"/>
                  <a:pt x="8598856" y="3469366"/>
                </a:cubicBezTo>
                <a:cubicBezTo>
                  <a:pt x="8614447" y="3469366"/>
                  <a:pt x="8628438" y="3467351"/>
                  <a:pt x="8640832" y="3463323"/>
                </a:cubicBezTo>
                <a:cubicBezTo>
                  <a:pt x="8653224" y="3459293"/>
                  <a:pt x="8663018" y="3452770"/>
                  <a:pt x="8670214" y="3443756"/>
                </a:cubicBezTo>
                <a:cubicBezTo>
                  <a:pt x="8677410" y="3434741"/>
                  <a:pt x="8681008" y="3422831"/>
                  <a:pt x="8681008" y="3408024"/>
                </a:cubicBezTo>
                <a:cubicBezTo>
                  <a:pt x="8681008" y="3394828"/>
                  <a:pt x="8678608" y="3384227"/>
                  <a:pt x="8673812" y="3376220"/>
                </a:cubicBezTo>
                <a:cubicBezTo>
                  <a:pt x="8669014" y="3368211"/>
                  <a:pt x="8661694" y="3361664"/>
                  <a:pt x="8651849" y="3356578"/>
                </a:cubicBezTo>
                <a:cubicBezTo>
                  <a:pt x="8642005" y="3351491"/>
                  <a:pt x="8629488" y="3346631"/>
                  <a:pt x="8614297" y="3341998"/>
                </a:cubicBezTo>
                <a:cubicBezTo>
                  <a:pt x="8601904" y="3338171"/>
                  <a:pt x="8592485" y="3334846"/>
                  <a:pt x="8586039" y="3332026"/>
                </a:cubicBezTo>
                <a:cubicBezTo>
                  <a:pt x="8579592" y="3329206"/>
                  <a:pt x="8575220" y="3326461"/>
                  <a:pt x="8572921" y="3323792"/>
                </a:cubicBezTo>
                <a:cubicBezTo>
                  <a:pt x="8570622" y="3321123"/>
                  <a:pt x="8569473" y="3318126"/>
                  <a:pt x="8569473" y="3314802"/>
                </a:cubicBezTo>
                <a:cubicBezTo>
                  <a:pt x="8569473" y="3308859"/>
                  <a:pt x="8572197" y="3304603"/>
                  <a:pt x="8577644" y="3302035"/>
                </a:cubicBezTo>
                <a:cubicBezTo>
                  <a:pt x="8583090" y="3299467"/>
                  <a:pt x="8589461" y="3298181"/>
                  <a:pt x="8596757" y="3298181"/>
                </a:cubicBezTo>
                <a:cubicBezTo>
                  <a:pt x="8604552" y="3298181"/>
                  <a:pt x="8611298" y="3299970"/>
                  <a:pt x="8616995" y="3303546"/>
                </a:cubicBezTo>
                <a:cubicBezTo>
                  <a:pt x="8622691" y="3307121"/>
                  <a:pt x="8625540" y="3312687"/>
                  <a:pt x="8625540" y="3320240"/>
                </a:cubicBezTo>
                <a:lnTo>
                  <a:pt x="8675010" y="3320240"/>
                </a:lnTo>
                <a:cubicBezTo>
                  <a:pt x="8675010" y="3306543"/>
                  <a:pt x="8671488" y="3295311"/>
                  <a:pt x="8664442" y="3286549"/>
                </a:cubicBezTo>
                <a:cubicBezTo>
                  <a:pt x="8657396" y="3277785"/>
                  <a:pt x="8647952" y="3271314"/>
                  <a:pt x="8636109" y="3267133"/>
                </a:cubicBezTo>
                <a:cubicBezTo>
                  <a:pt x="8624266" y="3262953"/>
                  <a:pt x="8611249" y="3260863"/>
                  <a:pt x="8597057" y="3260863"/>
                </a:cubicBezTo>
                <a:close/>
                <a:moveTo>
                  <a:pt x="2014851" y="3178693"/>
                </a:moveTo>
                <a:cubicBezTo>
                  <a:pt x="2090669" y="3178693"/>
                  <a:pt x="2151514" y="3197154"/>
                  <a:pt x="2197387" y="3234076"/>
                </a:cubicBezTo>
                <a:cubicBezTo>
                  <a:pt x="2243260" y="3270999"/>
                  <a:pt x="2276710" y="3320282"/>
                  <a:pt x="2297734" y="3381926"/>
                </a:cubicBezTo>
                <a:cubicBezTo>
                  <a:pt x="2318759" y="3443571"/>
                  <a:pt x="2329271" y="3511636"/>
                  <a:pt x="2329271" y="3586123"/>
                </a:cubicBezTo>
                <a:cubicBezTo>
                  <a:pt x="2329271" y="3659325"/>
                  <a:pt x="2318759" y="3726749"/>
                  <a:pt x="2297734" y="3788393"/>
                </a:cubicBezTo>
                <a:cubicBezTo>
                  <a:pt x="2276710" y="3850038"/>
                  <a:pt x="2243260" y="3899481"/>
                  <a:pt x="2197387" y="3936725"/>
                </a:cubicBezTo>
                <a:cubicBezTo>
                  <a:pt x="2151514" y="3973968"/>
                  <a:pt x="2090669" y="3992590"/>
                  <a:pt x="2014851" y="3992590"/>
                </a:cubicBezTo>
                <a:cubicBezTo>
                  <a:pt x="1938397" y="3992590"/>
                  <a:pt x="1877073" y="3973968"/>
                  <a:pt x="1830882" y="3936725"/>
                </a:cubicBezTo>
                <a:cubicBezTo>
                  <a:pt x="1784690" y="3899481"/>
                  <a:pt x="1751241" y="3850038"/>
                  <a:pt x="1730535" y="3788393"/>
                </a:cubicBezTo>
                <a:cubicBezTo>
                  <a:pt x="1709828" y="3726749"/>
                  <a:pt x="1699475" y="3659325"/>
                  <a:pt x="1699475" y="3586123"/>
                </a:cubicBezTo>
                <a:cubicBezTo>
                  <a:pt x="1699475" y="3511636"/>
                  <a:pt x="1709828" y="3443571"/>
                  <a:pt x="1730535" y="3381926"/>
                </a:cubicBezTo>
                <a:cubicBezTo>
                  <a:pt x="1751241" y="3320282"/>
                  <a:pt x="1784690" y="3270999"/>
                  <a:pt x="1830882" y="3234076"/>
                </a:cubicBezTo>
                <a:cubicBezTo>
                  <a:pt x="1877073" y="3197154"/>
                  <a:pt x="1938397" y="3178693"/>
                  <a:pt x="2014851" y="3178693"/>
                </a:cubicBezTo>
                <a:close/>
                <a:moveTo>
                  <a:pt x="9418421" y="3032417"/>
                </a:moveTo>
                <a:lnTo>
                  <a:pt x="9418421" y="3053871"/>
                </a:lnTo>
                <a:cubicBezTo>
                  <a:pt x="9415323" y="3058002"/>
                  <a:pt x="9410901" y="3061879"/>
                  <a:pt x="9405154" y="3065505"/>
                </a:cubicBezTo>
                <a:cubicBezTo>
                  <a:pt x="9399408" y="3069131"/>
                  <a:pt x="9393336" y="3070945"/>
                  <a:pt x="9386940" y="3070945"/>
                </a:cubicBezTo>
                <a:cubicBezTo>
                  <a:pt x="9382042" y="3070945"/>
                  <a:pt x="9377820" y="3069686"/>
                  <a:pt x="9374272" y="3067168"/>
                </a:cubicBezTo>
                <a:cubicBezTo>
                  <a:pt x="9370725" y="3064649"/>
                  <a:pt x="9368951" y="3060519"/>
                  <a:pt x="9368951" y="3054778"/>
                </a:cubicBezTo>
                <a:cubicBezTo>
                  <a:pt x="9368951" y="3046921"/>
                  <a:pt x="9372524" y="3041230"/>
                  <a:pt x="9379669" y="3037705"/>
                </a:cubicBezTo>
                <a:cubicBezTo>
                  <a:pt x="9386815" y="3034179"/>
                  <a:pt x="9399732" y="3032417"/>
                  <a:pt x="9418421" y="3032417"/>
                </a:cubicBezTo>
                <a:close/>
                <a:moveTo>
                  <a:pt x="8939005" y="2984220"/>
                </a:moveTo>
                <a:cubicBezTo>
                  <a:pt x="8946900" y="2984220"/>
                  <a:pt x="8953021" y="2986134"/>
                  <a:pt x="8957369" y="2989961"/>
                </a:cubicBezTo>
                <a:cubicBezTo>
                  <a:pt x="8961716" y="2993788"/>
                  <a:pt x="8964740" y="2998850"/>
                  <a:pt x="8966438" y="3005145"/>
                </a:cubicBezTo>
                <a:cubicBezTo>
                  <a:pt x="8968138" y="3011441"/>
                  <a:pt x="8968987" y="3018366"/>
                  <a:pt x="8968987" y="3025920"/>
                </a:cubicBezTo>
                <a:cubicBezTo>
                  <a:pt x="8968987" y="3033172"/>
                  <a:pt x="8968138" y="3039921"/>
                  <a:pt x="8966438" y="3046166"/>
                </a:cubicBezTo>
                <a:cubicBezTo>
                  <a:pt x="8964740" y="3052411"/>
                  <a:pt x="8961716" y="3057422"/>
                  <a:pt x="8957369" y="3061200"/>
                </a:cubicBezTo>
                <a:cubicBezTo>
                  <a:pt x="8953021" y="3064977"/>
                  <a:pt x="8946900" y="3066865"/>
                  <a:pt x="8939005" y="3066865"/>
                </a:cubicBezTo>
                <a:cubicBezTo>
                  <a:pt x="8931309" y="3066865"/>
                  <a:pt x="8925288" y="3064977"/>
                  <a:pt x="8920941" y="3061200"/>
                </a:cubicBezTo>
                <a:cubicBezTo>
                  <a:pt x="8916593" y="3057422"/>
                  <a:pt x="8913570" y="3052411"/>
                  <a:pt x="8911871" y="3046166"/>
                </a:cubicBezTo>
                <a:cubicBezTo>
                  <a:pt x="8910172" y="3039921"/>
                  <a:pt x="8909323" y="3033172"/>
                  <a:pt x="8909323" y="3025920"/>
                </a:cubicBezTo>
                <a:cubicBezTo>
                  <a:pt x="8909323" y="3018366"/>
                  <a:pt x="8910172" y="3011441"/>
                  <a:pt x="8911871" y="3005145"/>
                </a:cubicBezTo>
                <a:cubicBezTo>
                  <a:pt x="8913570" y="2998850"/>
                  <a:pt x="8916593" y="2993788"/>
                  <a:pt x="8920941" y="2989961"/>
                </a:cubicBezTo>
                <a:cubicBezTo>
                  <a:pt x="8925288" y="2986134"/>
                  <a:pt x="8931309" y="2984220"/>
                  <a:pt x="8939005" y="2984220"/>
                </a:cubicBezTo>
                <a:close/>
                <a:moveTo>
                  <a:pt x="9397884" y="2949469"/>
                </a:moveTo>
                <a:cubicBezTo>
                  <a:pt x="9384791" y="2949469"/>
                  <a:pt x="9373298" y="2951030"/>
                  <a:pt x="9363404" y="2954153"/>
                </a:cubicBezTo>
                <a:cubicBezTo>
                  <a:pt x="9353509" y="2957276"/>
                  <a:pt x="9345789" y="2962513"/>
                  <a:pt x="9340242" y="2969866"/>
                </a:cubicBezTo>
                <a:cubicBezTo>
                  <a:pt x="9334696" y="2977219"/>
                  <a:pt x="9331922" y="2987241"/>
                  <a:pt x="9331922" y="2999933"/>
                </a:cubicBezTo>
                <a:lnTo>
                  <a:pt x="9374348" y="2999933"/>
                </a:lnTo>
                <a:cubicBezTo>
                  <a:pt x="9374348" y="2992580"/>
                  <a:pt x="9376522" y="2987292"/>
                  <a:pt x="9380869" y="2984068"/>
                </a:cubicBezTo>
                <a:cubicBezTo>
                  <a:pt x="9385216" y="2980845"/>
                  <a:pt x="9390887" y="2979234"/>
                  <a:pt x="9397884" y="2979234"/>
                </a:cubicBezTo>
                <a:cubicBezTo>
                  <a:pt x="9404179" y="2979234"/>
                  <a:pt x="9409277" y="2980769"/>
                  <a:pt x="9413174" y="2983842"/>
                </a:cubicBezTo>
                <a:cubicBezTo>
                  <a:pt x="9417073" y="2986914"/>
                  <a:pt x="9419021" y="2992580"/>
                  <a:pt x="9419021" y="3000840"/>
                </a:cubicBezTo>
                <a:lnTo>
                  <a:pt x="9419021" y="3007789"/>
                </a:lnTo>
                <a:cubicBezTo>
                  <a:pt x="9400032" y="3008293"/>
                  <a:pt x="9383342" y="3009778"/>
                  <a:pt x="9368951" y="3012247"/>
                </a:cubicBezTo>
                <a:cubicBezTo>
                  <a:pt x="9354559" y="3014714"/>
                  <a:pt x="9343366" y="3019423"/>
                  <a:pt x="9335370" y="3026374"/>
                </a:cubicBezTo>
                <a:cubicBezTo>
                  <a:pt x="9327375" y="3033323"/>
                  <a:pt x="9323377" y="3043648"/>
                  <a:pt x="9323377" y="3057346"/>
                </a:cubicBezTo>
                <a:cubicBezTo>
                  <a:pt x="9323377" y="3067318"/>
                  <a:pt x="9325626" y="3075578"/>
                  <a:pt x="9330123" y="3082125"/>
                </a:cubicBezTo>
                <a:cubicBezTo>
                  <a:pt x="9334621" y="3088673"/>
                  <a:pt x="9340543" y="3093558"/>
                  <a:pt x="9347888" y="3096781"/>
                </a:cubicBezTo>
                <a:cubicBezTo>
                  <a:pt x="9355234" y="3100004"/>
                  <a:pt x="9363054" y="3101616"/>
                  <a:pt x="9371349" y="3101616"/>
                </a:cubicBezTo>
                <a:cubicBezTo>
                  <a:pt x="9381543" y="3101616"/>
                  <a:pt x="9390612" y="3099979"/>
                  <a:pt x="9398558" y="3096705"/>
                </a:cubicBezTo>
                <a:cubicBezTo>
                  <a:pt x="9406503" y="3093432"/>
                  <a:pt x="9413424" y="3088270"/>
                  <a:pt x="9419321" y="3081219"/>
                </a:cubicBezTo>
                <a:lnTo>
                  <a:pt x="9420820" y="3099198"/>
                </a:lnTo>
                <a:lnTo>
                  <a:pt x="9463395" y="3099198"/>
                </a:lnTo>
                <a:lnTo>
                  <a:pt x="9463395" y="3000084"/>
                </a:lnTo>
                <a:cubicBezTo>
                  <a:pt x="9463395" y="2990414"/>
                  <a:pt x="9461870" y="2982306"/>
                  <a:pt x="9458822" y="2975758"/>
                </a:cubicBezTo>
                <a:cubicBezTo>
                  <a:pt x="9455774" y="2969211"/>
                  <a:pt x="9451376" y="2963999"/>
                  <a:pt x="9445630" y="2960121"/>
                </a:cubicBezTo>
                <a:cubicBezTo>
                  <a:pt x="9439883" y="2956243"/>
                  <a:pt x="9432988" y="2953498"/>
                  <a:pt x="9424942" y="2951886"/>
                </a:cubicBezTo>
                <a:cubicBezTo>
                  <a:pt x="9416897" y="2950275"/>
                  <a:pt x="9407877" y="2949469"/>
                  <a:pt x="9397884" y="2949469"/>
                </a:cubicBezTo>
                <a:close/>
                <a:moveTo>
                  <a:pt x="9148431" y="2949469"/>
                </a:moveTo>
                <a:cubicBezTo>
                  <a:pt x="9136038" y="2949469"/>
                  <a:pt x="9125594" y="2951836"/>
                  <a:pt x="9117100" y="2956570"/>
                </a:cubicBezTo>
                <a:cubicBezTo>
                  <a:pt x="9108605" y="2961304"/>
                  <a:pt x="9101859" y="2966894"/>
                  <a:pt x="9096862" y="2973341"/>
                </a:cubicBezTo>
                <a:lnTo>
                  <a:pt x="9096261" y="2951584"/>
                </a:lnTo>
                <a:lnTo>
                  <a:pt x="9052188" y="2951584"/>
                </a:lnTo>
                <a:lnTo>
                  <a:pt x="9052188" y="3099198"/>
                </a:lnTo>
                <a:lnTo>
                  <a:pt x="9097911" y="3099198"/>
                </a:lnTo>
                <a:lnTo>
                  <a:pt x="9097911" y="3003105"/>
                </a:lnTo>
                <a:cubicBezTo>
                  <a:pt x="9102008" y="2998069"/>
                  <a:pt x="9106505" y="2993939"/>
                  <a:pt x="9111403" y="2990716"/>
                </a:cubicBezTo>
                <a:cubicBezTo>
                  <a:pt x="9116300" y="2987493"/>
                  <a:pt x="9121996" y="2985882"/>
                  <a:pt x="9128493" y="2985882"/>
                </a:cubicBezTo>
                <a:cubicBezTo>
                  <a:pt x="9132990" y="2985882"/>
                  <a:pt x="9136738" y="2986814"/>
                  <a:pt x="9139737" y="2988677"/>
                </a:cubicBezTo>
                <a:cubicBezTo>
                  <a:pt x="9142734" y="2990540"/>
                  <a:pt x="9144958" y="2993158"/>
                  <a:pt x="9146407" y="2996533"/>
                </a:cubicBezTo>
                <a:cubicBezTo>
                  <a:pt x="9147856" y="2999907"/>
                  <a:pt x="9148580" y="3003911"/>
                  <a:pt x="9148580" y="3008545"/>
                </a:cubicBezTo>
                <a:lnTo>
                  <a:pt x="9148580" y="3099198"/>
                </a:lnTo>
                <a:lnTo>
                  <a:pt x="9194154" y="3099198"/>
                </a:lnTo>
                <a:lnTo>
                  <a:pt x="9194154" y="3002804"/>
                </a:lnTo>
                <a:lnTo>
                  <a:pt x="9194010" y="3001741"/>
                </a:lnTo>
                <a:lnTo>
                  <a:pt x="9207796" y="2990187"/>
                </a:lnTo>
                <a:cubicBezTo>
                  <a:pt x="9212693" y="2987317"/>
                  <a:pt x="9218439" y="2985882"/>
                  <a:pt x="9225036" y="2985882"/>
                </a:cubicBezTo>
                <a:cubicBezTo>
                  <a:pt x="9229533" y="2985882"/>
                  <a:pt x="9233256" y="2986814"/>
                  <a:pt x="9236204" y="2988677"/>
                </a:cubicBezTo>
                <a:cubicBezTo>
                  <a:pt x="9239152" y="2990540"/>
                  <a:pt x="9241351" y="2993158"/>
                  <a:pt x="9242800" y="2996533"/>
                </a:cubicBezTo>
                <a:cubicBezTo>
                  <a:pt x="9244250" y="2999907"/>
                  <a:pt x="9244974" y="3003911"/>
                  <a:pt x="9244974" y="3008545"/>
                </a:cubicBezTo>
                <a:lnTo>
                  <a:pt x="9244974" y="3099198"/>
                </a:lnTo>
                <a:lnTo>
                  <a:pt x="9290547" y="3099198"/>
                </a:lnTo>
                <a:lnTo>
                  <a:pt x="9290547" y="3002804"/>
                </a:lnTo>
                <a:cubicBezTo>
                  <a:pt x="9290547" y="2985680"/>
                  <a:pt x="9286424" y="2972510"/>
                  <a:pt x="9278179" y="2963294"/>
                </a:cubicBezTo>
                <a:cubicBezTo>
                  <a:pt x="9269934" y="2954077"/>
                  <a:pt x="9258816" y="2949469"/>
                  <a:pt x="9244824" y="2949469"/>
                </a:cubicBezTo>
                <a:cubicBezTo>
                  <a:pt x="9232431" y="2949469"/>
                  <a:pt x="9221612" y="2951886"/>
                  <a:pt x="9212368" y="2956721"/>
                </a:cubicBezTo>
                <a:cubicBezTo>
                  <a:pt x="9203124" y="2961556"/>
                  <a:pt x="9195203" y="2967398"/>
                  <a:pt x="9188608" y="2974248"/>
                </a:cubicBezTo>
                <a:lnTo>
                  <a:pt x="9189014" y="2976320"/>
                </a:lnTo>
                <a:lnTo>
                  <a:pt x="9181861" y="2963294"/>
                </a:lnTo>
                <a:cubicBezTo>
                  <a:pt x="9173666" y="2954077"/>
                  <a:pt x="9162522" y="2949469"/>
                  <a:pt x="9148431" y="2949469"/>
                </a:cubicBezTo>
                <a:close/>
                <a:moveTo>
                  <a:pt x="9563386" y="2949168"/>
                </a:moveTo>
                <a:cubicBezTo>
                  <a:pt x="9555690" y="2949168"/>
                  <a:pt x="9548045" y="2949897"/>
                  <a:pt x="9540449" y="2951358"/>
                </a:cubicBezTo>
                <a:cubicBezTo>
                  <a:pt x="9532853" y="2952818"/>
                  <a:pt x="9525933" y="2955186"/>
                  <a:pt x="9519686" y="2958458"/>
                </a:cubicBezTo>
                <a:cubicBezTo>
                  <a:pt x="9513440" y="2961733"/>
                  <a:pt x="9508443" y="2966114"/>
                  <a:pt x="9504696" y="2971604"/>
                </a:cubicBezTo>
                <a:cubicBezTo>
                  <a:pt x="9500948" y="2977093"/>
                  <a:pt x="9499074" y="2983917"/>
                  <a:pt x="9499074" y="2992077"/>
                </a:cubicBezTo>
                <a:cubicBezTo>
                  <a:pt x="9499074" y="3002250"/>
                  <a:pt x="9501498" y="3010458"/>
                  <a:pt x="9506345" y="3016704"/>
                </a:cubicBezTo>
                <a:cubicBezTo>
                  <a:pt x="9511192" y="3022948"/>
                  <a:pt x="9517762" y="3027859"/>
                  <a:pt x="9526058" y="3031434"/>
                </a:cubicBezTo>
                <a:cubicBezTo>
                  <a:pt x="9534353" y="3035011"/>
                  <a:pt x="9543497" y="3038007"/>
                  <a:pt x="9553491" y="3040425"/>
                </a:cubicBezTo>
                <a:cubicBezTo>
                  <a:pt x="9565185" y="3043043"/>
                  <a:pt x="9573405" y="3045536"/>
                  <a:pt x="9578151" y="3047904"/>
                </a:cubicBezTo>
                <a:cubicBezTo>
                  <a:pt x="9582899" y="3050270"/>
                  <a:pt x="9585273" y="3053922"/>
                  <a:pt x="9585273" y="3058857"/>
                </a:cubicBezTo>
                <a:cubicBezTo>
                  <a:pt x="9585273" y="3063592"/>
                  <a:pt x="9583548" y="3066966"/>
                  <a:pt x="9580101" y="3068981"/>
                </a:cubicBezTo>
                <a:cubicBezTo>
                  <a:pt x="9576653" y="3070995"/>
                  <a:pt x="9571531" y="3072002"/>
                  <a:pt x="9564735" y="3072002"/>
                </a:cubicBezTo>
                <a:cubicBezTo>
                  <a:pt x="9558139" y="3072002"/>
                  <a:pt x="9552217" y="3070667"/>
                  <a:pt x="9546970" y="3067998"/>
                </a:cubicBezTo>
                <a:cubicBezTo>
                  <a:pt x="9541723" y="3065329"/>
                  <a:pt x="9539100" y="3060519"/>
                  <a:pt x="9539100" y="3053569"/>
                </a:cubicBezTo>
                <a:lnTo>
                  <a:pt x="9497275" y="3053569"/>
                </a:lnTo>
                <a:cubicBezTo>
                  <a:pt x="9497275" y="3063239"/>
                  <a:pt x="9499223" y="3071222"/>
                  <a:pt x="9503121" y="3077517"/>
                </a:cubicBezTo>
                <a:cubicBezTo>
                  <a:pt x="9507018" y="3083812"/>
                  <a:pt x="9512241" y="3088748"/>
                  <a:pt x="9518788" y="3092323"/>
                </a:cubicBezTo>
                <a:cubicBezTo>
                  <a:pt x="9525333" y="3095900"/>
                  <a:pt x="9532629" y="3098392"/>
                  <a:pt x="9540674" y="3099802"/>
                </a:cubicBezTo>
                <a:cubicBezTo>
                  <a:pt x="9548720" y="3101212"/>
                  <a:pt x="9556789" y="3101918"/>
                  <a:pt x="9564885" y="3101918"/>
                </a:cubicBezTo>
                <a:cubicBezTo>
                  <a:pt x="9573080" y="3101918"/>
                  <a:pt x="9581100" y="3101061"/>
                  <a:pt x="9588945" y="3099349"/>
                </a:cubicBezTo>
                <a:cubicBezTo>
                  <a:pt x="9596791" y="3097637"/>
                  <a:pt x="9603837" y="3094867"/>
                  <a:pt x="9610083" y="3091039"/>
                </a:cubicBezTo>
                <a:cubicBezTo>
                  <a:pt x="9616329" y="3087212"/>
                  <a:pt x="9621326" y="3082100"/>
                  <a:pt x="9625075" y="3075704"/>
                </a:cubicBezTo>
                <a:cubicBezTo>
                  <a:pt x="9628822" y="3069308"/>
                  <a:pt x="9630696" y="3061426"/>
                  <a:pt x="9630696" y="3052058"/>
                </a:cubicBezTo>
                <a:cubicBezTo>
                  <a:pt x="9630696" y="3042288"/>
                  <a:pt x="9628372" y="3034406"/>
                  <a:pt x="9623725" y="3028413"/>
                </a:cubicBezTo>
                <a:cubicBezTo>
                  <a:pt x="9619078" y="3022419"/>
                  <a:pt x="9612981" y="3017685"/>
                  <a:pt x="9605436" y="3014211"/>
                </a:cubicBezTo>
                <a:cubicBezTo>
                  <a:pt x="9597890" y="3010735"/>
                  <a:pt x="9589670" y="3007991"/>
                  <a:pt x="9580775" y="3005977"/>
                </a:cubicBezTo>
                <a:cubicBezTo>
                  <a:pt x="9572180" y="3004063"/>
                  <a:pt x="9565210" y="3002300"/>
                  <a:pt x="9559862" y="3000688"/>
                </a:cubicBezTo>
                <a:cubicBezTo>
                  <a:pt x="9554516" y="2999077"/>
                  <a:pt x="9550593" y="2997364"/>
                  <a:pt x="9548094" y="2995551"/>
                </a:cubicBezTo>
                <a:cubicBezTo>
                  <a:pt x="9545596" y="2993738"/>
                  <a:pt x="9544347" y="2991723"/>
                  <a:pt x="9544347" y="2989508"/>
                </a:cubicBezTo>
                <a:cubicBezTo>
                  <a:pt x="9544347" y="2985680"/>
                  <a:pt x="9545996" y="2983036"/>
                  <a:pt x="9549294" y="2981575"/>
                </a:cubicBezTo>
                <a:cubicBezTo>
                  <a:pt x="9552592" y="2980114"/>
                  <a:pt x="9557290" y="2979384"/>
                  <a:pt x="9563386" y="2979384"/>
                </a:cubicBezTo>
                <a:cubicBezTo>
                  <a:pt x="9568783" y="2979384"/>
                  <a:pt x="9573554" y="2980543"/>
                  <a:pt x="9577702" y="2982859"/>
                </a:cubicBezTo>
                <a:cubicBezTo>
                  <a:pt x="9581849" y="2985177"/>
                  <a:pt x="9583923" y="2989558"/>
                  <a:pt x="9583923" y="2996005"/>
                </a:cubicBezTo>
                <a:lnTo>
                  <a:pt x="9625748" y="2996005"/>
                </a:lnTo>
                <a:cubicBezTo>
                  <a:pt x="9625748" y="2986637"/>
                  <a:pt x="9623925" y="2978932"/>
                  <a:pt x="9620277" y="2972888"/>
                </a:cubicBezTo>
                <a:cubicBezTo>
                  <a:pt x="9616629" y="2966845"/>
                  <a:pt x="9611757" y="2962085"/>
                  <a:pt x="9605660" y="2958610"/>
                </a:cubicBezTo>
                <a:cubicBezTo>
                  <a:pt x="9599564" y="2955136"/>
                  <a:pt x="9592844" y="2952692"/>
                  <a:pt x="9585498" y="2951282"/>
                </a:cubicBezTo>
                <a:cubicBezTo>
                  <a:pt x="9578151" y="2949872"/>
                  <a:pt x="9570781" y="2949168"/>
                  <a:pt x="9563386" y="2949168"/>
                </a:cubicBezTo>
                <a:close/>
                <a:moveTo>
                  <a:pt x="8939005" y="2949168"/>
                </a:moveTo>
                <a:cubicBezTo>
                  <a:pt x="8923914" y="2949168"/>
                  <a:pt x="8910646" y="2952138"/>
                  <a:pt x="8899203" y="2958081"/>
                </a:cubicBezTo>
                <a:cubicBezTo>
                  <a:pt x="8887760" y="2964025"/>
                  <a:pt x="8878840" y="2972712"/>
                  <a:pt x="8872444" y="2984144"/>
                </a:cubicBezTo>
                <a:cubicBezTo>
                  <a:pt x="8866048" y="2995577"/>
                  <a:pt x="8862850" y="3009502"/>
                  <a:pt x="8862850" y="3025920"/>
                </a:cubicBezTo>
                <a:cubicBezTo>
                  <a:pt x="8862850" y="3042036"/>
                  <a:pt x="8866048" y="3055735"/>
                  <a:pt x="8872444" y="3067017"/>
                </a:cubicBezTo>
                <a:cubicBezTo>
                  <a:pt x="8878840" y="3078298"/>
                  <a:pt x="8887760" y="3086884"/>
                  <a:pt x="8899203" y="3092777"/>
                </a:cubicBezTo>
                <a:cubicBezTo>
                  <a:pt x="8910646" y="3098669"/>
                  <a:pt x="8923914" y="3101616"/>
                  <a:pt x="8939005" y="3101616"/>
                </a:cubicBezTo>
                <a:cubicBezTo>
                  <a:pt x="8954196" y="3101616"/>
                  <a:pt x="8967513" y="3098669"/>
                  <a:pt x="8978956" y="3092777"/>
                </a:cubicBezTo>
                <a:cubicBezTo>
                  <a:pt x="8990399" y="3086884"/>
                  <a:pt x="8999344" y="3078298"/>
                  <a:pt x="9005791" y="3067017"/>
                </a:cubicBezTo>
                <a:cubicBezTo>
                  <a:pt x="9012236" y="3055735"/>
                  <a:pt x="9015460" y="3042036"/>
                  <a:pt x="9015460" y="3025920"/>
                </a:cubicBezTo>
                <a:cubicBezTo>
                  <a:pt x="9015460" y="3009502"/>
                  <a:pt x="9012236" y="2995577"/>
                  <a:pt x="9005791" y="2984144"/>
                </a:cubicBezTo>
                <a:cubicBezTo>
                  <a:pt x="8999344" y="2972712"/>
                  <a:pt x="8990399" y="2964025"/>
                  <a:pt x="8978956" y="2958081"/>
                </a:cubicBezTo>
                <a:cubicBezTo>
                  <a:pt x="8967513" y="2952138"/>
                  <a:pt x="8954196" y="2949168"/>
                  <a:pt x="8939005" y="2949168"/>
                </a:cubicBezTo>
                <a:close/>
                <a:moveTo>
                  <a:pt x="6875295" y="2936932"/>
                </a:moveTo>
                <a:lnTo>
                  <a:pt x="7309176" y="3762387"/>
                </a:lnTo>
                <a:lnTo>
                  <a:pt x="7309176" y="4233388"/>
                </a:lnTo>
                <a:lnTo>
                  <a:pt x="7624552" y="4233388"/>
                </a:lnTo>
                <a:lnTo>
                  <a:pt x="7624552" y="3762387"/>
                </a:lnTo>
                <a:lnTo>
                  <a:pt x="8058433" y="2936932"/>
                </a:lnTo>
                <a:lnTo>
                  <a:pt x="7716298" y="2936932"/>
                </a:lnTo>
                <a:lnTo>
                  <a:pt x="7465909" y="3475356"/>
                </a:lnTo>
                <a:lnTo>
                  <a:pt x="7217430" y="2936932"/>
                </a:lnTo>
                <a:close/>
                <a:moveTo>
                  <a:pt x="5885093" y="2936932"/>
                </a:moveTo>
                <a:lnTo>
                  <a:pt x="5885093" y="3195068"/>
                </a:lnTo>
                <a:lnTo>
                  <a:pt x="6220539" y="3195068"/>
                </a:lnTo>
                <a:lnTo>
                  <a:pt x="6220539" y="4233388"/>
                </a:lnTo>
                <a:lnTo>
                  <a:pt x="6528270" y="4233388"/>
                </a:lnTo>
                <a:lnTo>
                  <a:pt x="6528270" y="3195068"/>
                </a:lnTo>
                <a:lnTo>
                  <a:pt x="6860848" y="3195068"/>
                </a:lnTo>
                <a:lnTo>
                  <a:pt x="6860848" y="2936932"/>
                </a:lnTo>
                <a:close/>
                <a:moveTo>
                  <a:pt x="4883892" y="2936932"/>
                </a:moveTo>
                <a:lnTo>
                  <a:pt x="4883892" y="4233388"/>
                </a:lnTo>
                <a:lnTo>
                  <a:pt x="5764078" y="4233388"/>
                </a:lnTo>
                <a:lnTo>
                  <a:pt x="5764078" y="3977178"/>
                </a:lnTo>
                <a:lnTo>
                  <a:pt x="5190666" y="3977178"/>
                </a:lnTo>
                <a:lnTo>
                  <a:pt x="5190666" y="3696890"/>
                </a:lnTo>
                <a:lnTo>
                  <a:pt x="5706736" y="3696890"/>
                </a:lnTo>
                <a:lnTo>
                  <a:pt x="5706736" y="3450313"/>
                </a:lnTo>
                <a:lnTo>
                  <a:pt x="5190666" y="3450313"/>
                </a:lnTo>
                <a:lnTo>
                  <a:pt x="5190666" y="3193141"/>
                </a:lnTo>
                <a:lnTo>
                  <a:pt x="5764078" y="3193141"/>
                </a:lnTo>
                <a:lnTo>
                  <a:pt x="5764078" y="2936932"/>
                </a:lnTo>
                <a:close/>
                <a:moveTo>
                  <a:pt x="4279450" y="2936932"/>
                </a:moveTo>
                <a:lnTo>
                  <a:pt x="4279450" y="4233388"/>
                </a:lnTo>
                <a:lnTo>
                  <a:pt x="4586224" y="4233388"/>
                </a:lnTo>
                <a:lnTo>
                  <a:pt x="4586224" y="2936932"/>
                </a:lnTo>
                <a:close/>
                <a:moveTo>
                  <a:pt x="682720" y="2921521"/>
                </a:moveTo>
                <a:cubicBezTo>
                  <a:pt x="589063" y="2921521"/>
                  <a:pt x="505281" y="2933721"/>
                  <a:pt x="431375" y="2958122"/>
                </a:cubicBezTo>
                <a:cubicBezTo>
                  <a:pt x="357468" y="2982523"/>
                  <a:pt x="298853" y="3021693"/>
                  <a:pt x="255529" y="3075631"/>
                </a:cubicBezTo>
                <a:cubicBezTo>
                  <a:pt x="212204" y="3129571"/>
                  <a:pt x="190542" y="3200525"/>
                  <a:pt x="190542" y="3288497"/>
                </a:cubicBezTo>
                <a:cubicBezTo>
                  <a:pt x="190542" y="3370690"/>
                  <a:pt x="209337" y="3436828"/>
                  <a:pt x="246927" y="3486914"/>
                </a:cubicBezTo>
                <a:cubicBezTo>
                  <a:pt x="284518" y="3537000"/>
                  <a:pt x="336125" y="3577614"/>
                  <a:pt x="401748" y="3608757"/>
                </a:cubicBezTo>
                <a:cubicBezTo>
                  <a:pt x="467372" y="3639901"/>
                  <a:pt x="542871" y="3667994"/>
                  <a:pt x="628246" y="3693037"/>
                </a:cubicBezTo>
                <a:cubicBezTo>
                  <a:pt x="701515" y="3714870"/>
                  <a:pt x="757742" y="3734133"/>
                  <a:pt x="796925" y="3750828"/>
                </a:cubicBezTo>
                <a:cubicBezTo>
                  <a:pt x="836107" y="3767524"/>
                  <a:pt x="863185" y="3785503"/>
                  <a:pt x="878158" y="3804767"/>
                </a:cubicBezTo>
                <a:cubicBezTo>
                  <a:pt x="893130" y="3824031"/>
                  <a:pt x="900616" y="3848753"/>
                  <a:pt x="900616" y="3878933"/>
                </a:cubicBezTo>
                <a:cubicBezTo>
                  <a:pt x="900616" y="3907187"/>
                  <a:pt x="892493" y="3930624"/>
                  <a:pt x="876246" y="3949246"/>
                </a:cubicBezTo>
                <a:cubicBezTo>
                  <a:pt x="860000" y="3967868"/>
                  <a:pt x="836744" y="3981673"/>
                  <a:pt x="806481" y="3990663"/>
                </a:cubicBezTo>
                <a:cubicBezTo>
                  <a:pt x="776218" y="3999653"/>
                  <a:pt x="740061" y="4004147"/>
                  <a:pt x="698011" y="4004147"/>
                </a:cubicBezTo>
                <a:cubicBezTo>
                  <a:pt x="655961" y="4004147"/>
                  <a:pt x="619007" y="3998850"/>
                  <a:pt x="587152" y="3988255"/>
                </a:cubicBezTo>
                <a:cubicBezTo>
                  <a:pt x="555296" y="3977660"/>
                  <a:pt x="530129" y="3960002"/>
                  <a:pt x="511652" y="3935280"/>
                </a:cubicBezTo>
                <a:cubicBezTo>
                  <a:pt x="493176" y="3910558"/>
                  <a:pt x="482663" y="3877328"/>
                  <a:pt x="480114" y="3835589"/>
                </a:cubicBezTo>
                <a:lnTo>
                  <a:pt x="164739" y="3835589"/>
                </a:lnTo>
                <a:cubicBezTo>
                  <a:pt x="164739" y="3934477"/>
                  <a:pt x="188153" y="4014422"/>
                  <a:pt x="234981" y="4075424"/>
                </a:cubicBezTo>
                <a:cubicBezTo>
                  <a:pt x="281810" y="4136426"/>
                  <a:pt x="345044" y="4180893"/>
                  <a:pt x="424685" y="4208826"/>
                </a:cubicBezTo>
                <a:cubicBezTo>
                  <a:pt x="504325" y="4236758"/>
                  <a:pt x="594159" y="4250725"/>
                  <a:pt x="694188" y="4250725"/>
                </a:cubicBezTo>
                <a:cubicBezTo>
                  <a:pt x="793580" y="4250725"/>
                  <a:pt x="882777" y="4237882"/>
                  <a:pt x="961780" y="4212198"/>
                </a:cubicBezTo>
                <a:cubicBezTo>
                  <a:pt x="1040783" y="4186512"/>
                  <a:pt x="1103221" y="4144934"/>
                  <a:pt x="1149094" y="4087464"/>
                </a:cubicBezTo>
                <a:cubicBezTo>
                  <a:pt x="1194967" y="4029993"/>
                  <a:pt x="1217904" y="3954062"/>
                  <a:pt x="1217904" y="3859669"/>
                </a:cubicBezTo>
                <a:cubicBezTo>
                  <a:pt x="1217904" y="3775550"/>
                  <a:pt x="1202612" y="3707967"/>
                  <a:pt x="1172030" y="3656917"/>
                </a:cubicBezTo>
                <a:cubicBezTo>
                  <a:pt x="1141449" y="3605868"/>
                  <a:pt x="1094779" y="3564130"/>
                  <a:pt x="1032022" y="3531702"/>
                </a:cubicBezTo>
                <a:cubicBezTo>
                  <a:pt x="969266" y="3499275"/>
                  <a:pt x="889466" y="3468293"/>
                  <a:pt x="792624" y="3438755"/>
                </a:cubicBezTo>
                <a:cubicBezTo>
                  <a:pt x="713621" y="3414354"/>
                  <a:pt x="653572" y="3393164"/>
                  <a:pt x="612477" y="3375185"/>
                </a:cubicBezTo>
                <a:cubicBezTo>
                  <a:pt x="571383" y="3357205"/>
                  <a:pt x="543509" y="3339707"/>
                  <a:pt x="528855" y="3322690"/>
                </a:cubicBezTo>
                <a:cubicBezTo>
                  <a:pt x="514201" y="3305674"/>
                  <a:pt x="506874" y="3286571"/>
                  <a:pt x="506874" y="3265381"/>
                </a:cubicBezTo>
                <a:cubicBezTo>
                  <a:pt x="506874" y="3227495"/>
                  <a:pt x="524235" y="3200365"/>
                  <a:pt x="558958" y="3183991"/>
                </a:cubicBezTo>
                <a:cubicBezTo>
                  <a:pt x="593682" y="3167616"/>
                  <a:pt x="634299" y="3159429"/>
                  <a:pt x="680809" y="3159429"/>
                </a:cubicBezTo>
                <a:cubicBezTo>
                  <a:pt x="730504" y="3159429"/>
                  <a:pt x="773511" y="3170827"/>
                  <a:pt x="809826" y="3193623"/>
                </a:cubicBezTo>
                <a:cubicBezTo>
                  <a:pt x="846142" y="3216418"/>
                  <a:pt x="864299" y="3251896"/>
                  <a:pt x="864299" y="3300056"/>
                </a:cubicBezTo>
                <a:lnTo>
                  <a:pt x="1179676" y="3300056"/>
                </a:lnTo>
                <a:cubicBezTo>
                  <a:pt x="1179676" y="3212727"/>
                  <a:pt x="1157217" y="3141128"/>
                  <a:pt x="1112301" y="3085264"/>
                </a:cubicBezTo>
                <a:cubicBezTo>
                  <a:pt x="1067383" y="3029399"/>
                  <a:pt x="1007175" y="2988142"/>
                  <a:pt x="931676" y="2961494"/>
                </a:cubicBezTo>
                <a:cubicBezTo>
                  <a:pt x="856177" y="2934845"/>
                  <a:pt x="773191" y="2921521"/>
                  <a:pt x="682720" y="2921521"/>
                </a:cubicBezTo>
                <a:close/>
                <a:moveTo>
                  <a:pt x="3463595" y="2919595"/>
                </a:moveTo>
                <a:cubicBezTo>
                  <a:pt x="3334896" y="2919595"/>
                  <a:pt x="3223240" y="2946725"/>
                  <a:pt x="3128627" y="3000985"/>
                </a:cubicBezTo>
                <a:cubicBezTo>
                  <a:pt x="3034015" y="3055244"/>
                  <a:pt x="2960904" y="3132139"/>
                  <a:pt x="2909298" y="3231668"/>
                </a:cubicBezTo>
                <a:cubicBezTo>
                  <a:pt x="2857691" y="3331198"/>
                  <a:pt x="2831887" y="3449349"/>
                  <a:pt x="2831887" y="3586123"/>
                </a:cubicBezTo>
                <a:cubicBezTo>
                  <a:pt x="2831887" y="3722254"/>
                  <a:pt x="2857691" y="3839923"/>
                  <a:pt x="2909298" y="3939133"/>
                </a:cubicBezTo>
                <a:cubicBezTo>
                  <a:pt x="2960904" y="4038341"/>
                  <a:pt x="3034015" y="4115075"/>
                  <a:pt x="3128627" y="4169335"/>
                </a:cubicBezTo>
                <a:cubicBezTo>
                  <a:pt x="3223240" y="4223595"/>
                  <a:pt x="3334896" y="4250725"/>
                  <a:pt x="3463595" y="4250725"/>
                </a:cubicBezTo>
                <a:cubicBezTo>
                  <a:pt x="3583373" y="4250725"/>
                  <a:pt x="3685632" y="4230980"/>
                  <a:pt x="3770370" y="4191489"/>
                </a:cubicBezTo>
                <a:cubicBezTo>
                  <a:pt x="3855107" y="4151998"/>
                  <a:pt x="3921209" y="4094849"/>
                  <a:pt x="3968674" y="4020040"/>
                </a:cubicBezTo>
                <a:cubicBezTo>
                  <a:pt x="4016140" y="3945233"/>
                  <a:pt x="4043376" y="3854211"/>
                  <a:pt x="4050385" y="3746976"/>
                </a:cubicBezTo>
                <a:lnTo>
                  <a:pt x="3734054" y="3746976"/>
                </a:lnTo>
                <a:cubicBezTo>
                  <a:pt x="3727682" y="3824031"/>
                  <a:pt x="3701720" y="3884230"/>
                  <a:pt x="3656165" y="3927574"/>
                </a:cubicBezTo>
                <a:cubicBezTo>
                  <a:pt x="3610611" y="3970917"/>
                  <a:pt x="3546420" y="3992590"/>
                  <a:pt x="3463595" y="3992590"/>
                </a:cubicBezTo>
                <a:cubicBezTo>
                  <a:pt x="3387140" y="3992590"/>
                  <a:pt x="3325817" y="3973486"/>
                  <a:pt x="3279626" y="3935280"/>
                </a:cubicBezTo>
                <a:cubicBezTo>
                  <a:pt x="3233434" y="3897073"/>
                  <a:pt x="3199985" y="3846987"/>
                  <a:pt x="3179278" y="3785022"/>
                </a:cubicBezTo>
                <a:cubicBezTo>
                  <a:pt x="3158572" y="3723057"/>
                  <a:pt x="3148219" y="3656757"/>
                  <a:pt x="3148219" y="3586123"/>
                </a:cubicBezTo>
                <a:cubicBezTo>
                  <a:pt x="3148219" y="3514846"/>
                  <a:pt x="3158572" y="3448387"/>
                  <a:pt x="3179278" y="3386743"/>
                </a:cubicBezTo>
                <a:cubicBezTo>
                  <a:pt x="3199985" y="3325098"/>
                  <a:pt x="3233434" y="3275012"/>
                  <a:pt x="3279626" y="3236484"/>
                </a:cubicBezTo>
                <a:cubicBezTo>
                  <a:pt x="3325817" y="3197957"/>
                  <a:pt x="3387140" y="3178693"/>
                  <a:pt x="3463595" y="3178693"/>
                </a:cubicBezTo>
                <a:cubicBezTo>
                  <a:pt x="3512653" y="3178693"/>
                  <a:pt x="3556296" y="3186720"/>
                  <a:pt x="3594524" y="3202773"/>
                </a:cubicBezTo>
                <a:cubicBezTo>
                  <a:pt x="3632751" y="3218826"/>
                  <a:pt x="3663811" y="3242745"/>
                  <a:pt x="3687702" y="3274531"/>
                </a:cubicBezTo>
                <a:cubicBezTo>
                  <a:pt x="3711595" y="3306316"/>
                  <a:pt x="3727045" y="3345968"/>
                  <a:pt x="3734054" y="3393484"/>
                </a:cubicBezTo>
                <a:lnTo>
                  <a:pt x="4049430" y="3393484"/>
                </a:lnTo>
                <a:cubicBezTo>
                  <a:pt x="4046244" y="3292028"/>
                  <a:pt x="4018051" y="3205984"/>
                  <a:pt x="3964852" y="3135350"/>
                </a:cubicBezTo>
                <a:cubicBezTo>
                  <a:pt x="3911651" y="3064715"/>
                  <a:pt x="3841249" y="3011098"/>
                  <a:pt x="3753646" y="2974496"/>
                </a:cubicBezTo>
                <a:cubicBezTo>
                  <a:pt x="3666041" y="2937896"/>
                  <a:pt x="3569358" y="2919595"/>
                  <a:pt x="3463595" y="2919595"/>
                </a:cubicBezTo>
                <a:close/>
                <a:moveTo>
                  <a:pt x="2014851" y="2919595"/>
                </a:moveTo>
                <a:cubicBezTo>
                  <a:pt x="1880418" y="2919595"/>
                  <a:pt x="1766054" y="2946725"/>
                  <a:pt x="1671760" y="3000985"/>
                </a:cubicBezTo>
                <a:cubicBezTo>
                  <a:pt x="1577466" y="3055244"/>
                  <a:pt x="1505790" y="3132139"/>
                  <a:pt x="1456731" y="3231668"/>
                </a:cubicBezTo>
                <a:cubicBezTo>
                  <a:pt x="1407673" y="3331198"/>
                  <a:pt x="1383144" y="3449349"/>
                  <a:pt x="1383144" y="3586123"/>
                </a:cubicBezTo>
                <a:cubicBezTo>
                  <a:pt x="1383144" y="3722254"/>
                  <a:pt x="1407673" y="3839923"/>
                  <a:pt x="1456731" y="3939133"/>
                </a:cubicBezTo>
                <a:cubicBezTo>
                  <a:pt x="1505790" y="4038341"/>
                  <a:pt x="1577466" y="4115075"/>
                  <a:pt x="1671760" y="4169335"/>
                </a:cubicBezTo>
                <a:cubicBezTo>
                  <a:pt x="1766054" y="4223595"/>
                  <a:pt x="1880418" y="4250725"/>
                  <a:pt x="2014851" y="4250725"/>
                </a:cubicBezTo>
                <a:cubicBezTo>
                  <a:pt x="2149285" y="4250725"/>
                  <a:pt x="2263489" y="4223595"/>
                  <a:pt x="2357464" y="4169335"/>
                </a:cubicBezTo>
                <a:cubicBezTo>
                  <a:pt x="2451440" y="4115075"/>
                  <a:pt x="2522957" y="4038341"/>
                  <a:pt x="2572015" y="3939133"/>
                </a:cubicBezTo>
                <a:cubicBezTo>
                  <a:pt x="2621074" y="3839923"/>
                  <a:pt x="2645604" y="3722254"/>
                  <a:pt x="2645604" y="3586123"/>
                </a:cubicBezTo>
                <a:cubicBezTo>
                  <a:pt x="2645604" y="3449349"/>
                  <a:pt x="2621074" y="3331198"/>
                  <a:pt x="2572015" y="3231668"/>
                </a:cubicBezTo>
                <a:cubicBezTo>
                  <a:pt x="2522957" y="3132139"/>
                  <a:pt x="2451440" y="3055244"/>
                  <a:pt x="2357464" y="3000985"/>
                </a:cubicBezTo>
                <a:cubicBezTo>
                  <a:pt x="2263489" y="2946725"/>
                  <a:pt x="2149285" y="2919595"/>
                  <a:pt x="2014851" y="2919595"/>
                </a:cubicBezTo>
                <a:close/>
                <a:moveTo>
                  <a:pt x="8687603" y="2895832"/>
                </a:moveTo>
                <a:lnTo>
                  <a:pt x="8687603" y="3099198"/>
                </a:lnTo>
                <a:lnTo>
                  <a:pt x="8733327" y="3099198"/>
                </a:lnTo>
                <a:lnTo>
                  <a:pt x="8733327" y="3003105"/>
                </a:lnTo>
                <a:cubicBezTo>
                  <a:pt x="8737424" y="2998069"/>
                  <a:pt x="8741946" y="2993939"/>
                  <a:pt x="8746894" y="2990716"/>
                </a:cubicBezTo>
                <a:cubicBezTo>
                  <a:pt x="8751841" y="2987493"/>
                  <a:pt x="8757612" y="2985882"/>
                  <a:pt x="8764208" y="2985882"/>
                </a:cubicBezTo>
                <a:cubicBezTo>
                  <a:pt x="8768805" y="2985882"/>
                  <a:pt x="8772553" y="2986814"/>
                  <a:pt x="8775451" y="2988677"/>
                </a:cubicBezTo>
                <a:cubicBezTo>
                  <a:pt x="8778350" y="2990540"/>
                  <a:pt x="8780524" y="2993158"/>
                  <a:pt x="8781972" y="2996533"/>
                </a:cubicBezTo>
                <a:cubicBezTo>
                  <a:pt x="8783422" y="2999907"/>
                  <a:pt x="8784146" y="3003862"/>
                  <a:pt x="8784146" y="3008393"/>
                </a:cubicBezTo>
                <a:lnTo>
                  <a:pt x="8784146" y="3099198"/>
                </a:lnTo>
                <a:lnTo>
                  <a:pt x="8829719" y="3099198"/>
                </a:lnTo>
                <a:lnTo>
                  <a:pt x="8829719" y="3002804"/>
                </a:lnTo>
                <a:cubicBezTo>
                  <a:pt x="8829719" y="2984875"/>
                  <a:pt x="8825447" y="2971502"/>
                  <a:pt x="8816902" y="2962690"/>
                </a:cubicBezTo>
                <a:cubicBezTo>
                  <a:pt x="8808357" y="2953876"/>
                  <a:pt x="8796739" y="2949469"/>
                  <a:pt x="8782048" y="2949469"/>
                </a:cubicBezTo>
                <a:cubicBezTo>
                  <a:pt x="8769555" y="2949469"/>
                  <a:pt x="8759411" y="2951836"/>
                  <a:pt x="8751616" y="2956570"/>
                </a:cubicBezTo>
                <a:cubicBezTo>
                  <a:pt x="8743821" y="2961304"/>
                  <a:pt x="8737374" y="2966894"/>
                  <a:pt x="8732277" y="2973341"/>
                </a:cubicBezTo>
                <a:lnTo>
                  <a:pt x="8732277" y="2895832"/>
                </a:lnTo>
                <a:close/>
                <a:moveTo>
                  <a:pt x="8507110" y="2895832"/>
                </a:moveTo>
                <a:lnTo>
                  <a:pt x="8507110" y="2936324"/>
                </a:lnTo>
                <a:lnTo>
                  <a:pt x="8559729" y="2936324"/>
                </a:lnTo>
                <a:lnTo>
                  <a:pt x="8559729" y="3099198"/>
                </a:lnTo>
                <a:lnTo>
                  <a:pt x="8608000" y="3099198"/>
                </a:lnTo>
                <a:lnTo>
                  <a:pt x="8608000" y="2936324"/>
                </a:lnTo>
                <a:lnTo>
                  <a:pt x="8660169" y="2936324"/>
                </a:lnTo>
                <a:lnTo>
                  <a:pt x="8660169" y="2895832"/>
                </a:lnTo>
                <a:close/>
                <a:moveTo>
                  <a:pt x="12280739" y="2002420"/>
                </a:moveTo>
                <a:lnTo>
                  <a:pt x="12408062" y="2002420"/>
                </a:lnTo>
                <a:lnTo>
                  <a:pt x="12408062" y="2766349"/>
                </a:lnTo>
                <a:lnTo>
                  <a:pt x="12280739" y="2766349"/>
                </a:lnTo>
                <a:close/>
                <a:moveTo>
                  <a:pt x="6043924" y="874155"/>
                </a:moveTo>
                <a:lnTo>
                  <a:pt x="6190144" y="1353824"/>
                </a:lnTo>
                <a:lnTo>
                  <a:pt x="5897704" y="1353824"/>
                </a:lnTo>
                <a:close/>
                <a:moveTo>
                  <a:pt x="709479" y="874155"/>
                </a:moveTo>
                <a:lnTo>
                  <a:pt x="855699" y="1353824"/>
                </a:lnTo>
                <a:lnTo>
                  <a:pt x="563259" y="1353824"/>
                </a:lnTo>
                <a:close/>
                <a:moveTo>
                  <a:pt x="11215904" y="825995"/>
                </a:moveTo>
                <a:lnTo>
                  <a:pt x="11381237" y="825995"/>
                </a:lnTo>
                <a:cubicBezTo>
                  <a:pt x="11457054" y="825995"/>
                  <a:pt x="11522838" y="840604"/>
                  <a:pt x="11578585" y="869821"/>
                </a:cubicBezTo>
                <a:cubicBezTo>
                  <a:pt x="11634334" y="899037"/>
                  <a:pt x="11677181" y="942220"/>
                  <a:pt x="11707125" y="999369"/>
                </a:cubicBezTo>
                <a:cubicBezTo>
                  <a:pt x="11737071" y="1056519"/>
                  <a:pt x="11752043" y="1126832"/>
                  <a:pt x="11752043" y="1210308"/>
                </a:cubicBezTo>
                <a:cubicBezTo>
                  <a:pt x="11752043" y="1299564"/>
                  <a:pt x="11738504" y="1373409"/>
                  <a:pt x="11711426" y="1431842"/>
                </a:cubicBezTo>
                <a:cubicBezTo>
                  <a:pt x="11684349" y="1490275"/>
                  <a:pt x="11643254" y="1533941"/>
                  <a:pt x="11588142" y="1562836"/>
                </a:cubicBezTo>
                <a:cubicBezTo>
                  <a:pt x="11533031" y="1591732"/>
                  <a:pt x="11464063" y="1606180"/>
                  <a:pt x="11381237" y="1606180"/>
                </a:cubicBezTo>
                <a:lnTo>
                  <a:pt x="11215904" y="1606180"/>
                </a:lnTo>
                <a:close/>
                <a:moveTo>
                  <a:pt x="7119126" y="824069"/>
                </a:moveTo>
                <a:lnTo>
                  <a:pt x="7324599" y="824069"/>
                </a:lnTo>
                <a:cubicBezTo>
                  <a:pt x="7371108" y="824069"/>
                  <a:pt x="7409973" y="836269"/>
                  <a:pt x="7441192" y="860670"/>
                </a:cubicBezTo>
                <a:cubicBezTo>
                  <a:pt x="7472411" y="885071"/>
                  <a:pt x="7488021" y="922957"/>
                  <a:pt x="7488021" y="974327"/>
                </a:cubicBezTo>
                <a:cubicBezTo>
                  <a:pt x="7488021" y="1009001"/>
                  <a:pt x="7481012" y="1038379"/>
                  <a:pt x="7466996" y="1062459"/>
                </a:cubicBezTo>
                <a:cubicBezTo>
                  <a:pt x="7452978" y="1086538"/>
                  <a:pt x="7432431" y="1104679"/>
                  <a:pt x="7405353" y="1116878"/>
                </a:cubicBezTo>
                <a:cubicBezTo>
                  <a:pt x="7378276" y="1129079"/>
                  <a:pt x="7344986" y="1135179"/>
                  <a:pt x="7305485" y="1135179"/>
                </a:cubicBezTo>
                <a:lnTo>
                  <a:pt x="7119126" y="1135179"/>
                </a:lnTo>
                <a:close/>
                <a:moveTo>
                  <a:pt x="2178049" y="817326"/>
                </a:moveTo>
                <a:lnTo>
                  <a:pt x="2362496" y="817326"/>
                </a:lnTo>
                <a:cubicBezTo>
                  <a:pt x="2416652" y="817326"/>
                  <a:pt x="2461727" y="831935"/>
                  <a:pt x="2497725" y="861152"/>
                </a:cubicBezTo>
                <a:cubicBezTo>
                  <a:pt x="2533723" y="890368"/>
                  <a:pt x="2551722" y="934836"/>
                  <a:pt x="2551722" y="994554"/>
                </a:cubicBezTo>
                <a:cubicBezTo>
                  <a:pt x="2551722" y="1054272"/>
                  <a:pt x="2534201" y="1099381"/>
                  <a:pt x="2499159" y="1129882"/>
                </a:cubicBezTo>
                <a:cubicBezTo>
                  <a:pt x="2464117" y="1160383"/>
                  <a:pt x="2418563" y="1175634"/>
                  <a:pt x="2362496" y="1175634"/>
                </a:cubicBezTo>
                <a:lnTo>
                  <a:pt x="2178049" y="1175634"/>
                </a:lnTo>
                <a:close/>
                <a:moveTo>
                  <a:pt x="3655481" y="809621"/>
                </a:moveTo>
                <a:cubicBezTo>
                  <a:pt x="3731299" y="809621"/>
                  <a:pt x="3792145" y="828082"/>
                  <a:pt x="3838017" y="865005"/>
                </a:cubicBezTo>
                <a:cubicBezTo>
                  <a:pt x="3883891" y="901927"/>
                  <a:pt x="3917340" y="951211"/>
                  <a:pt x="3938364" y="1012854"/>
                </a:cubicBezTo>
                <a:cubicBezTo>
                  <a:pt x="3959389" y="1074498"/>
                  <a:pt x="3969901" y="1142564"/>
                  <a:pt x="3969901" y="1217051"/>
                </a:cubicBezTo>
                <a:cubicBezTo>
                  <a:pt x="3969901" y="1290254"/>
                  <a:pt x="3959389" y="1357676"/>
                  <a:pt x="3938364" y="1419321"/>
                </a:cubicBezTo>
                <a:cubicBezTo>
                  <a:pt x="3917340" y="1480965"/>
                  <a:pt x="3883891" y="1530409"/>
                  <a:pt x="3838017" y="1567652"/>
                </a:cubicBezTo>
                <a:cubicBezTo>
                  <a:pt x="3792145" y="1604895"/>
                  <a:pt x="3731299" y="1623518"/>
                  <a:pt x="3655481" y="1623518"/>
                </a:cubicBezTo>
                <a:cubicBezTo>
                  <a:pt x="3579027" y="1623518"/>
                  <a:pt x="3517704" y="1604895"/>
                  <a:pt x="3471512" y="1567652"/>
                </a:cubicBezTo>
                <a:cubicBezTo>
                  <a:pt x="3425321" y="1530409"/>
                  <a:pt x="3391872" y="1480965"/>
                  <a:pt x="3371165" y="1419321"/>
                </a:cubicBezTo>
                <a:cubicBezTo>
                  <a:pt x="3350459" y="1357676"/>
                  <a:pt x="3340106" y="1290254"/>
                  <a:pt x="3340106" y="1217051"/>
                </a:cubicBezTo>
                <a:cubicBezTo>
                  <a:pt x="3340106" y="1142564"/>
                  <a:pt x="3350459" y="1074498"/>
                  <a:pt x="3371165" y="1012854"/>
                </a:cubicBezTo>
                <a:cubicBezTo>
                  <a:pt x="3391872" y="951211"/>
                  <a:pt x="3425321" y="901927"/>
                  <a:pt x="3471512" y="865005"/>
                </a:cubicBezTo>
                <a:cubicBezTo>
                  <a:pt x="3517704" y="828082"/>
                  <a:pt x="3579027" y="809621"/>
                  <a:pt x="3655481" y="809621"/>
                </a:cubicBezTo>
                <a:close/>
                <a:moveTo>
                  <a:pt x="10909129" y="567860"/>
                </a:moveTo>
                <a:lnTo>
                  <a:pt x="10909129" y="1864315"/>
                </a:lnTo>
                <a:lnTo>
                  <a:pt x="11407041" y="1864315"/>
                </a:lnTo>
                <a:cubicBezTo>
                  <a:pt x="11544022" y="1864315"/>
                  <a:pt x="11662049" y="1839272"/>
                  <a:pt x="11761121" y="1789187"/>
                </a:cubicBezTo>
                <a:cubicBezTo>
                  <a:pt x="11860194" y="1739100"/>
                  <a:pt x="11936171" y="1665577"/>
                  <a:pt x="11989052" y="1568616"/>
                </a:cubicBezTo>
                <a:cubicBezTo>
                  <a:pt x="12041933" y="1471655"/>
                  <a:pt x="12068374" y="1352861"/>
                  <a:pt x="12068374" y="1212235"/>
                </a:cubicBezTo>
                <a:cubicBezTo>
                  <a:pt x="12068374" y="1077388"/>
                  <a:pt x="12042093" y="961966"/>
                  <a:pt x="11989531" y="865968"/>
                </a:cubicBezTo>
                <a:cubicBezTo>
                  <a:pt x="11936968" y="769970"/>
                  <a:pt x="11861309" y="696285"/>
                  <a:pt x="11762555" y="644916"/>
                </a:cubicBezTo>
                <a:cubicBezTo>
                  <a:pt x="11663801" y="593545"/>
                  <a:pt x="11545296" y="567860"/>
                  <a:pt x="11407041" y="567860"/>
                </a:cubicBezTo>
                <a:close/>
                <a:moveTo>
                  <a:pt x="9776998" y="567860"/>
                </a:moveTo>
                <a:lnTo>
                  <a:pt x="9776998" y="1864315"/>
                </a:lnTo>
                <a:lnTo>
                  <a:pt x="10657183" y="1864315"/>
                </a:lnTo>
                <a:lnTo>
                  <a:pt x="10657183" y="1608106"/>
                </a:lnTo>
                <a:lnTo>
                  <a:pt x="10083773" y="1608106"/>
                </a:lnTo>
                <a:lnTo>
                  <a:pt x="10083773" y="1327818"/>
                </a:lnTo>
                <a:lnTo>
                  <a:pt x="10599843" y="1327818"/>
                </a:lnTo>
                <a:lnTo>
                  <a:pt x="10599843" y="1081241"/>
                </a:lnTo>
                <a:lnTo>
                  <a:pt x="10083773" y="1081241"/>
                </a:lnTo>
                <a:lnTo>
                  <a:pt x="10083773" y="824069"/>
                </a:lnTo>
                <a:lnTo>
                  <a:pt x="10657183" y="824069"/>
                </a:lnTo>
                <a:lnTo>
                  <a:pt x="10657183" y="567860"/>
                </a:lnTo>
                <a:close/>
                <a:moveTo>
                  <a:pt x="8634505" y="567860"/>
                </a:moveTo>
                <a:lnTo>
                  <a:pt x="8634505" y="825995"/>
                </a:lnTo>
                <a:lnTo>
                  <a:pt x="9148663" y="825995"/>
                </a:lnTo>
                <a:lnTo>
                  <a:pt x="8583854" y="1620628"/>
                </a:lnTo>
                <a:lnTo>
                  <a:pt x="8583854" y="1864315"/>
                </a:lnTo>
                <a:lnTo>
                  <a:pt x="9582544" y="1864315"/>
                </a:lnTo>
                <a:lnTo>
                  <a:pt x="9582544" y="1606180"/>
                </a:lnTo>
                <a:lnTo>
                  <a:pt x="8958482" y="1606180"/>
                </a:lnTo>
                <a:lnTo>
                  <a:pt x="9536671" y="798063"/>
                </a:lnTo>
                <a:lnTo>
                  <a:pt x="9536671" y="567860"/>
                </a:lnTo>
                <a:close/>
                <a:moveTo>
                  <a:pt x="8078803" y="567860"/>
                </a:moveTo>
                <a:lnTo>
                  <a:pt x="8078803" y="1864315"/>
                </a:lnTo>
                <a:lnTo>
                  <a:pt x="8385577" y="1864315"/>
                </a:lnTo>
                <a:lnTo>
                  <a:pt x="8385577" y="567860"/>
                </a:lnTo>
                <a:close/>
                <a:moveTo>
                  <a:pt x="6812351" y="567860"/>
                </a:moveTo>
                <a:lnTo>
                  <a:pt x="6812351" y="1864315"/>
                </a:lnTo>
                <a:lnTo>
                  <a:pt x="7119126" y="1864315"/>
                </a:lnTo>
                <a:lnTo>
                  <a:pt x="7119126" y="1389462"/>
                </a:lnTo>
                <a:lnTo>
                  <a:pt x="7292105" y="1389462"/>
                </a:lnTo>
                <a:cubicBezTo>
                  <a:pt x="7341801" y="1389462"/>
                  <a:pt x="7380506" y="1397810"/>
                  <a:pt x="7408221" y="1414505"/>
                </a:cubicBezTo>
                <a:cubicBezTo>
                  <a:pt x="7435935" y="1431201"/>
                  <a:pt x="7457916" y="1457367"/>
                  <a:pt x="7474163" y="1493005"/>
                </a:cubicBezTo>
                <a:cubicBezTo>
                  <a:pt x="7490410" y="1528644"/>
                  <a:pt x="7505223" y="1575357"/>
                  <a:pt x="7518603" y="1633149"/>
                </a:cubicBezTo>
                <a:lnTo>
                  <a:pt x="7573076" y="1864315"/>
                </a:lnTo>
                <a:lnTo>
                  <a:pt x="7895143" y="1864315"/>
                </a:lnTo>
                <a:lnTo>
                  <a:pt x="7810086" y="1568616"/>
                </a:lnTo>
                <a:cubicBezTo>
                  <a:pt x="7793521" y="1506971"/>
                  <a:pt x="7775363" y="1455119"/>
                  <a:pt x="7755612" y="1413060"/>
                </a:cubicBezTo>
                <a:cubicBezTo>
                  <a:pt x="7735862" y="1371001"/>
                  <a:pt x="7709421" y="1337770"/>
                  <a:pt x="7676290" y="1313369"/>
                </a:cubicBezTo>
                <a:cubicBezTo>
                  <a:pt x="7643160" y="1288969"/>
                  <a:pt x="7598243" y="1272274"/>
                  <a:pt x="7541538" y="1263284"/>
                </a:cubicBezTo>
                <a:cubicBezTo>
                  <a:pt x="7630736" y="1237599"/>
                  <a:pt x="7696838" y="1196182"/>
                  <a:pt x="7739843" y="1139033"/>
                </a:cubicBezTo>
                <a:cubicBezTo>
                  <a:pt x="7782849" y="1081883"/>
                  <a:pt x="7804352" y="1012533"/>
                  <a:pt x="7804352" y="930983"/>
                </a:cubicBezTo>
                <a:cubicBezTo>
                  <a:pt x="7804352" y="841085"/>
                  <a:pt x="7785079" y="769649"/>
                  <a:pt x="7746534" y="716673"/>
                </a:cubicBezTo>
                <a:cubicBezTo>
                  <a:pt x="7707987" y="663698"/>
                  <a:pt x="7655265" y="625651"/>
                  <a:pt x="7588368" y="602534"/>
                </a:cubicBezTo>
                <a:cubicBezTo>
                  <a:pt x="7521469" y="579419"/>
                  <a:pt x="7445015" y="567860"/>
                  <a:pt x="7359003" y="567860"/>
                </a:cubicBezTo>
                <a:close/>
                <a:moveTo>
                  <a:pt x="5882414" y="567860"/>
                </a:moveTo>
                <a:lnTo>
                  <a:pt x="5427508" y="1864315"/>
                </a:lnTo>
                <a:lnTo>
                  <a:pt x="5745750" y="1864315"/>
                </a:lnTo>
                <a:lnTo>
                  <a:pt x="5826028" y="1610996"/>
                </a:lnTo>
                <a:lnTo>
                  <a:pt x="6262776" y="1610996"/>
                </a:lnTo>
                <a:lnTo>
                  <a:pt x="6343053" y="1864315"/>
                </a:lnTo>
                <a:lnTo>
                  <a:pt x="6664164" y="1864315"/>
                </a:lnTo>
                <a:lnTo>
                  <a:pt x="6204479" y="567860"/>
                </a:lnTo>
                <a:close/>
                <a:moveTo>
                  <a:pt x="4528901" y="567860"/>
                </a:moveTo>
                <a:lnTo>
                  <a:pt x="4528901" y="1864315"/>
                </a:lnTo>
                <a:lnTo>
                  <a:pt x="5355569" y="1864315"/>
                </a:lnTo>
                <a:lnTo>
                  <a:pt x="5355569" y="1590769"/>
                </a:lnTo>
                <a:lnTo>
                  <a:pt x="4835677" y="1590769"/>
                </a:lnTo>
                <a:lnTo>
                  <a:pt x="4835677" y="567860"/>
                </a:lnTo>
                <a:close/>
                <a:moveTo>
                  <a:pt x="1871274" y="567860"/>
                </a:moveTo>
                <a:lnTo>
                  <a:pt x="1871274" y="1864315"/>
                </a:lnTo>
                <a:lnTo>
                  <a:pt x="2178049" y="1864315"/>
                </a:lnTo>
                <a:lnTo>
                  <a:pt x="2178049" y="1422211"/>
                </a:lnTo>
                <a:lnTo>
                  <a:pt x="2392123" y="1422211"/>
                </a:lnTo>
                <a:cubicBezTo>
                  <a:pt x="2478771" y="1422211"/>
                  <a:pt x="2558093" y="1407281"/>
                  <a:pt x="2630088" y="1377422"/>
                </a:cubicBezTo>
                <a:cubicBezTo>
                  <a:pt x="2702082" y="1347563"/>
                  <a:pt x="2759743" y="1301010"/>
                  <a:pt x="2803067" y="1237759"/>
                </a:cubicBezTo>
                <a:cubicBezTo>
                  <a:pt x="2846391" y="1174510"/>
                  <a:pt x="2868054" y="1093442"/>
                  <a:pt x="2868054" y="994554"/>
                </a:cubicBezTo>
                <a:cubicBezTo>
                  <a:pt x="2868054" y="895667"/>
                  <a:pt x="2846391" y="814758"/>
                  <a:pt x="2803067" y="751829"/>
                </a:cubicBezTo>
                <a:cubicBezTo>
                  <a:pt x="2759743" y="688901"/>
                  <a:pt x="2702082" y="642508"/>
                  <a:pt x="2630088" y="612649"/>
                </a:cubicBezTo>
                <a:cubicBezTo>
                  <a:pt x="2558093" y="582789"/>
                  <a:pt x="2478771" y="567860"/>
                  <a:pt x="2392123" y="567860"/>
                </a:cubicBezTo>
                <a:close/>
                <a:moveTo>
                  <a:pt x="547969" y="567860"/>
                </a:moveTo>
                <a:lnTo>
                  <a:pt x="93063" y="1864315"/>
                </a:lnTo>
                <a:lnTo>
                  <a:pt x="411305" y="1864315"/>
                </a:lnTo>
                <a:lnTo>
                  <a:pt x="491583" y="1610996"/>
                </a:lnTo>
                <a:lnTo>
                  <a:pt x="928331" y="1610996"/>
                </a:lnTo>
                <a:lnTo>
                  <a:pt x="1008608" y="1864315"/>
                </a:lnTo>
                <a:lnTo>
                  <a:pt x="1329719" y="1864315"/>
                </a:lnTo>
                <a:lnTo>
                  <a:pt x="870034" y="567860"/>
                </a:lnTo>
                <a:close/>
                <a:moveTo>
                  <a:pt x="3655481" y="550522"/>
                </a:moveTo>
                <a:cubicBezTo>
                  <a:pt x="3521049" y="550522"/>
                  <a:pt x="3406686" y="577652"/>
                  <a:pt x="3312390" y="631912"/>
                </a:cubicBezTo>
                <a:cubicBezTo>
                  <a:pt x="3218096" y="686172"/>
                  <a:pt x="3146420" y="763067"/>
                  <a:pt x="3097361" y="862597"/>
                </a:cubicBezTo>
                <a:cubicBezTo>
                  <a:pt x="3048303" y="962126"/>
                  <a:pt x="3023774" y="1080278"/>
                  <a:pt x="3023774" y="1217051"/>
                </a:cubicBezTo>
                <a:cubicBezTo>
                  <a:pt x="3023774" y="1353182"/>
                  <a:pt x="3048303" y="1470852"/>
                  <a:pt x="3097361" y="1570060"/>
                </a:cubicBezTo>
                <a:cubicBezTo>
                  <a:pt x="3146420" y="1669270"/>
                  <a:pt x="3218096" y="1746003"/>
                  <a:pt x="3312390" y="1800264"/>
                </a:cubicBezTo>
                <a:cubicBezTo>
                  <a:pt x="3406686" y="1854522"/>
                  <a:pt x="3521049" y="1881652"/>
                  <a:pt x="3655481" y="1881652"/>
                </a:cubicBezTo>
                <a:cubicBezTo>
                  <a:pt x="3789915" y="1881652"/>
                  <a:pt x="3904119" y="1854522"/>
                  <a:pt x="3998094" y="1800264"/>
                </a:cubicBezTo>
                <a:cubicBezTo>
                  <a:pt x="4092070" y="1746003"/>
                  <a:pt x="4163587" y="1669270"/>
                  <a:pt x="4212645" y="1570060"/>
                </a:cubicBezTo>
                <a:cubicBezTo>
                  <a:pt x="4261705" y="1470852"/>
                  <a:pt x="4286233" y="1353182"/>
                  <a:pt x="4286233" y="1217051"/>
                </a:cubicBezTo>
                <a:cubicBezTo>
                  <a:pt x="4286233" y="1080278"/>
                  <a:pt x="4261705" y="962126"/>
                  <a:pt x="4212645" y="862597"/>
                </a:cubicBezTo>
                <a:cubicBezTo>
                  <a:pt x="4163587" y="763067"/>
                  <a:pt x="4092070" y="686172"/>
                  <a:pt x="3998094" y="631912"/>
                </a:cubicBezTo>
                <a:cubicBezTo>
                  <a:pt x="3904119" y="577652"/>
                  <a:pt x="3789915" y="550522"/>
                  <a:pt x="3655481" y="550522"/>
                </a:cubicBezTo>
                <a:close/>
                <a:moveTo>
                  <a:pt x="0" y="0"/>
                </a:moveTo>
                <a:lnTo>
                  <a:pt x="12280739" y="0"/>
                </a:lnTo>
                <a:lnTo>
                  <a:pt x="12280739" y="2002420"/>
                </a:lnTo>
                <a:lnTo>
                  <a:pt x="0" y="2002420"/>
                </a:lnTo>
                <a:lnTo>
                  <a:pt x="0" y="2766349"/>
                </a:lnTo>
                <a:lnTo>
                  <a:pt x="12280739" y="2766349"/>
                </a:lnTo>
                <a:lnTo>
                  <a:pt x="12280739" y="4409954"/>
                </a:lnTo>
                <a:lnTo>
                  <a:pt x="1" y="4409954"/>
                </a:lnTo>
                <a:lnTo>
                  <a:pt x="1" y="5335928"/>
                </a:lnTo>
                <a:lnTo>
                  <a:pt x="12280739" y="5335928"/>
                </a:lnTo>
                <a:lnTo>
                  <a:pt x="12280739" y="6962172"/>
                </a:lnTo>
                <a:lnTo>
                  <a:pt x="0" y="6962172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9B377B5-E140-9F60-B7AD-9B485CBD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737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al 2" descr="Bovenaanzicht van een weergave van netwerken met stokmannetjes.">
            <a:extLst>
              <a:ext uri="{FF2B5EF4-FFF2-40B4-BE49-F238E27FC236}">
                <a16:creationId xmlns:a16="http://schemas.microsoft.com/office/drawing/2014/main" id="{9C854462-BBEE-6FB5-1A3B-56AB3A577CB6}"/>
              </a:ext>
            </a:extLst>
          </p:cNvPr>
          <p:cNvSpPr/>
          <p:nvPr/>
        </p:nvSpPr>
        <p:spPr>
          <a:xfrm>
            <a:off x="7680959" y="2011679"/>
            <a:ext cx="2521375" cy="242315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 descr="Opgerolde kranten">
            <a:extLst>
              <a:ext uri="{FF2B5EF4-FFF2-40B4-BE49-F238E27FC236}">
                <a16:creationId xmlns:a16="http://schemas.microsoft.com/office/drawing/2014/main" id="{FB2D0EA1-3B43-0587-2ED4-758DBE0E71E4}"/>
              </a:ext>
            </a:extLst>
          </p:cNvPr>
          <p:cNvSpPr/>
          <p:nvPr/>
        </p:nvSpPr>
        <p:spPr>
          <a:xfrm>
            <a:off x="1217506" y="1635760"/>
            <a:ext cx="3495038" cy="333248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6EC81A2-A7E6-2F88-7DE0-1DF5F3820AF9}"/>
              </a:ext>
            </a:extLst>
          </p:cNvPr>
          <p:cNvSpPr txBox="1"/>
          <p:nvPr/>
        </p:nvSpPr>
        <p:spPr>
          <a:xfrm>
            <a:off x="2355423" y="5394960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123956C-3B93-28E9-5DD1-BE560FE68B00}"/>
              </a:ext>
            </a:extLst>
          </p:cNvPr>
          <p:cNvSpPr txBox="1"/>
          <p:nvPr/>
        </p:nvSpPr>
        <p:spPr>
          <a:xfrm>
            <a:off x="7762240" y="4645075"/>
            <a:ext cx="266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err="1">
                <a:latin typeface="Abadi" panose="020B0604020104020204" pitchFamily="34" charset="0"/>
              </a:rPr>
              <a:t>Population</a:t>
            </a:r>
            <a:endParaRPr lang="nl-NL" sz="3600" dirty="0">
              <a:latin typeface="Abadi" panose="020B0604020104020204" pitchFamily="34" charset="0"/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1B84A8CF-7EA7-7484-BF6D-572179AF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10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D2C08-1785-A497-42F6-32F791416EC5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78288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>
            <a:extLst>
              <a:ext uri="{FF2B5EF4-FFF2-40B4-BE49-F238E27FC236}">
                <a16:creationId xmlns:a16="http://schemas.microsoft.com/office/drawing/2014/main" id="{23BC3C9E-2F89-52C6-479D-6DA9B6C6876A}"/>
              </a:ext>
            </a:extLst>
          </p:cNvPr>
          <p:cNvSpPr/>
          <p:nvPr/>
        </p:nvSpPr>
        <p:spPr>
          <a:xfrm>
            <a:off x="2946397" y="2336801"/>
            <a:ext cx="2159000" cy="198966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96C35C98-C538-EFCD-EC48-C23E5399994B}"/>
              </a:ext>
            </a:extLst>
          </p:cNvPr>
          <p:cNvSpPr/>
          <p:nvPr/>
        </p:nvSpPr>
        <p:spPr>
          <a:xfrm>
            <a:off x="7086605" y="6918961"/>
            <a:ext cx="2159000" cy="19896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625F306-5DBC-CD9D-F7A0-C4A2673B3690}"/>
              </a:ext>
            </a:extLst>
          </p:cNvPr>
          <p:cNvSpPr txBox="1"/>
          <p:nvPr/>
        </p:nvSpPr>
        <p:spPr>
          <a:xfrm>
            <a:off x="2184397" y="2669914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17319DA-E202-78E8-A23B-EDFF85182E04}"/>
              </a:ext>
            </a:extLst>
          </p:cNvPr>
          <p:cNvSpPr txBox="1"/>
          <p:nvPr/>
        </p:nvSpPr>
        <p:spPr>
          <a:xfrm>
            <a:off x="9245603" y="7252073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33161E1-8799-980D-2CDA-98978D16F399}"/>
              </a:ext>
            </a:extLst>
          </p:cNvPr>
          <p:cNvSpPr txBox="1"/>
          <p:nvPr/>
        </p:nvSpPr>
        <p:spPr>
          <a:xfrm>
            <a:off x="2755140" y="4659579"/>
            <a:ext cx="215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Left</a:t>
            </a:r>
            <a:r>
              <a:rPr lang="nl-NL" sz="2000" dirty="0">
                <a:latin typeface="Abadi" panose="020B0604020104020204" pitchFamily="34" charset="0"/>
              </a:rPr>
              <a:t> </a:t>
            </a:r>
            <a:r>
              <a:rPr lang="nl-NL" sz="2000" dirty="0" err="1">
                <a:latin typeface="Abadi" panose="020B0604020104020204" pitchFamily="34" charset="0"/>
              </a:rPr>
              <a:t>news</a:t>
            </a:r>
            <a:r>
              <a:rPr lang="nl-NL" sz="2000" dirty="0">
                <a:latin typeface="Abadi" panose="020B0604020104020204" pitchFamily="34" charset="0"/>
              </a:rPr>
              <a:t> sources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441C9A59-13D6-D566-5584-E63F8B581D64}"/>
              </a:ext>
            </a:extLst>
          </p:cNvPr>
          <p:cNvCxnSpPr/>
          <p:nvPr/>
        </p:nvCxnSpPr>
        <p:spPr>
          <a:xfrm>
            <a:off x="798652" y="8495820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0D1B74B-A68F-F685-48D7-208A37680301}"/>
              </a:ext>
            </a:extLst>
          </p:cNvPr>
          <p:cNvCxnSpPr/>
          <p:nvPr/>
        </p:nvCxnSpPr>
        <p:spPr>
          <a:xfrm>
            <a:off x="798652" y="8067557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74820272-2FAB-548D-065B-2B71904C5130}"/>
              </a:ext>
            </a:extLst>
          </p:cNvPr>
          <p:cNvCxnSpPr/>
          <p:nvPr/>
        </p:nvCxnSpPr>
        <p:spPr>
          <a:xfrm>
            <a:off x="11377911" y="8067557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18EE1B-4655-AD6B-830C-4031A2B7DD2B}"/>
              </a:ext>
            </a:extLst>
          </p:cNvPr>
          <p:cNvSpPr txBox="1"/>
          <p:nvPr/>
        </p:nvSpPr>
        <p:spPr>
          <a:xfrm>
            <a:off x="655897" y="845280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C9D2EB4-AC72-01E0-5E52-6A841633D30A}"/>
              </a:ext>
            </a:extLst>
          </p:cNvPr>
          <p:cNvSpPr txBox="1"/>
          <p:nvPr/>
        </p:nvSpPr>
        <p:spPr>
          <a:xfrm>
            <a:off x="11177284" y="845280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10A5C28-964B-D400-F3F4-1812034D6309}"/>
              </a:ext>
            </a:extLst>
          </p:cNvPr>
          <p:cNvSpPr txBox="1"/>
          <p:nvPr/>
        </p:nvSpPr>
        <p:spPr>
          <a:xfrm>
            <a:off x="127320" y="7662443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B51ABA4-8DAA-71C1-044E-0569AD174901}"/>
              </a:ext>
            </a:extLst>
          </p:cNvPr>
          <p:cNvSpPr txBox="1"/>
          <p:nvPr/>
        </p:nvSpPr>
        <p:spPr>
          <a:xfrm>
            <a:off x="10710442" y="769560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00346CC3-FE76-5078-6044-C9B2D3199B85}"/>
              </a:ext>
            </a:extLst>
          </p:cNvPr>
          <p:cNvCxnSpPr/>
          <p:nvPr/>
        </p:nvCxnSpPr>
        <p:spPr>
          <a:xfrm>
            <a:off x="3541853" y="8244071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34B16EDB-17F6-96F4-5E19-793AA8B4B317}"/>
              </a:ext>
            </a:extLst>
          </p:cNvPr>
          <p:cNvSpPr txBox="1"/>
          <p:nvPr/>
        </p:nvSpPr>
        <p:spPr>
          <a:xfrm>
            <a:off x="2064146" y="8538833"/>
            <a:ext cx="412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 is low, </a:t>
            </a:r>
            <a:r>
              <a:rPr lang="nl-NL" dirty="0" err="1">
                <a:latin typeface="Abadi" panose="020B0604020104020204" pitchFamily="34" charset="0"/>
              </a:rPr>
              <a:t>implying</a:t>
            </a:r>
            <a:r>
              <a:rPr lang="nl-NL" dirty="0">
                <a:latin typeface="Abadi" panose="020B0604020104020204" pitchFamily="34" charset="0"/>
              </a:rPr>
              <a:t> low </a:t>
            </a:r>
            <a:r>
              <a:rPr lang="nl-NL" dirty="0" err="1">
                <a:latin typeface="Abadi" panose="020B0604020104020204" pitchFamily="34" charset="0"/>
              </a:rPr>
              <a:t>imortance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96A0E85-27E1-8CF4-D233-E2B29B075872}"/>
              </a:ext>
            </a:extLst>
          </p:cNvPr>
          <p:cNvSpPr txBox="1"/>
          <p:nvPr/>
        </p:nvSpPr>
        <p:spPr>
          <a:xfrm>
            <a:off x="3397170" y="7916555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3" name="Ovaal 2" descr="Opgerolde kranten">
            <a:extLst>
              <a:ext uri="{FF2B5EF4-FFF2-40B4-BE49-F238E27FC236}">
                <a16:creationId xmlns:a16="http://schemas.microsoft.com/office/drawing/2014/main" id="{980CBFB5-F2EC-A932-C664-182DF82BF1B4}"/>
              </a:ext>
            </a:extLst>
          </p:cNvPr>
          <p:cNvSpPr/>
          <p:nvPr/>
        </p:nvSpPr>
        <p:spPr>
          <a:xfrm>
            <a:off x="315804" y="169353"/>
            <a:ext cx="1523995" cy="148672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26E1C83-BA37-4337-0D03-265D06A47A04}"/>
              </a:ext>
            </a:extLst>
          </p:cNvPr>
          <p:cNvSpPr txBox="1"/>
          <p:nvPr/>
        </p:nvSpPr>
        <p:spPr>
          <a:xfrm>
            <a:off x="1839799" y="628683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6343417-7367-B969-55BD-DC5B8CD0F7ED}"/>
              </a:ext>
            </a:extLst>
          </p:cNvPr>
          <p:cNvSpPr txBox="1"/>
          <p:nvPr/>
        </p:nvSpPr>
        <p:spPr>
          <a:xfrm>
            <a:off x="7086605" y="9248038"/>
            <a:ext cx="2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Right </a:t>
            </a:r>
            <a:r>
              <a:rPr lang="nl-NL" sz="2000" dirty="0" err="1">
                <a:latin typeface="Abadi" panose="020B0604020104020204" pitchFamily="34" charset="0"/>
              </a:rPr>
              <a:t>news</a:t>
            </a:r>
            <a:r>
              <a:rPr lang="nl-NL" sz="2000" dirty="0">
                <a:latin typeface="Abadi" panose="020B0604020104020204" pitchFamily="34" charset="0"/>
              </a:rPr>
              <a:t> sources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84C0413-851F-4F3D-AF15-BB3D2064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11</a:t>
            </a:fld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818A5-76D1-1538-8557-5085672C62D9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79525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>
            <a:extLst>
              <a:ext uri="{FF2B5EF4-FFF2-40B4-BE49-F238E27FC236}">
                <a16:creationId xmlns:a16="http://schemas.microsoft.com/office/drawing/2014/main" id="{D46A457E-DB6F-133E-771A-F97601FA69BA}"/>
              </a:ext>
            </a:extLst>
          </p:cNvPr>
          <p:cNvSpPr/>
          <p:nvPr/>
        </p:nvSpPr>
        <p:spPr>
          <a:xfrm>
            <a:off x="7086605" y="2336801"/>
            <a:ext cx="2159000" cy="19896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A9A8302-FF15-F79E-74E4-42294680CF0F}"/>
              </a:ext>
            </a:extLst>
          </p:cNvPr>
          <p:cNvSpPr txBox="1"/>
          <p:nvPr/>
        </p:nvSpPr>
        <p:spPr>
          <a:xfrm>
            <a:off x="9245603" y="2669913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36F2C03-6820-B0C4-47E3-3CF13219779E}"/>
              </a:ext>
            </a:extLst>
          </p:cNvPr>
          <p:cNvSpPr txBox="1"/>
          <p:nvPr/>
        </p:nvSpPr>
        <p:spPr>
          <a:xfrm>
            <a:off x="7086605" y="4665878"/>
            <a:ext cx="2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Right </a:t>
            </a:r>
            <a:r>
              <a:rPr lang="nl-NL" sz="2000" dirty="0" err="1">
                <a:latin typeface="Abadi" panose="020B0604020104020204" pitchFamily="34" charset="0"/>
              </a:rPr>
              <a:t>news</a:t>
            </a:r>
            <a:r>
              <a:rPr lang="nl-NL" sz="2000" dirty="0">
                <a:latin typeface="Abadi" panose="020B0604020104020204" pitchFamily="34" charset="0"/>
              </a:rPr>
              <a:t> sources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D0D85EAB-47AE-C5A8-C55F-366B2C851643}"/>
              </a:ext>
            </a:extLst>
          </p:cNvPr>
          <p:cNvSpPr/>
          <p:nvPr/>
        </p:nvSpPr>
        <p:spPr>
          <a:xfrm>
            <a:off x="2946397" y="2336801"/>
            <a:ext cx="2159000" cy="198966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D114ECF-CB41-3274-1DDA-BE940A07DBE9}"/>
              </a:ext>
            </a:extLst>
          </p:cNvPr>
          <p:cNvSpPr txBox="1"/>
          <p:nvPr/>
        </p:nvSpPr>
        <p:spPr>
          <a:xfrm>
            <a:off x="2184397" y="2669914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L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8106098-84A5-016C-5016-C5CBC3B38CFC}"/>
              </a:ext>
            </a:extLst>
          </p:cNvPr>
          <p:cNvSpPr txBox="1"/>
          <p:nvPr/>
        </p:nvSpPr>
        <p:spPr>
          <a:xfrm>
            <a:off x="2755140" y="4659579"/>
            <a:ext cx="215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Left</a:t>
            </a:r>
            <a:r>
              <a:rPr lang="nl-NL" sz="2000" dirty="0">
                <a:latin typeface="Abadi" panose="020B0604020104020204" pitchFamily="34" charset="0"/>
              </a:rPr>
              <a:t> </a:t>
            </a:r>
            <a:r>
              <a:rPr lang="nl-NL" sz="2000" dirty="0" err="1">
                <a:latin typeface="Abadi" panose="020B0604020104020204" pitchFamily="34" charset="0"/>
              </a:rPr>
              <a:t>news</a:t>
            </a:r>
            <a:r>
              <a:rPr lang="nl-NL" sz="2000" dirty="0">
                <a:latin typeface="Abadi" panose="020B0604020104020204" pitchFamily="34" charset="0"/>
              </a:rPr>
              <a:t> sources</a:t>
            </a:r>
          </a:p>
        </p:txBody>
      </p:sp>
      <p:sp>
        <p:nvSpPr>
          <p:cNvPr id="10" name="Ovaal 9" descr="Opgerolde kranten">
            <a:extLst>
              <a:ext uri="{FF2B5EF4-FFF2-40B4-BE49-F238E27FC236}">
                <a16:creationId xmlns:a16="http://schemas.microsoft.com/office/drawing/2014/main" id="{B13E64B2-9AF5-6B7A-2525-D1C72155D8DC}"/>
              </a:ext>
            </a:extLst>
          </p:cNvPr>
          <p:cNvSpPr/>
          <p:nvPr/>
        </p:nvSpPr>
        <p:spPr>
          <a:xfrm>
            <a:off x="315804" y="169353"/>
            <a:ext cx="1523995" cy="148672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EB224F-68C9-655F-0CD9-FEC9780C095D}"/>
              </a:ext>
            </a:extLst>
          </p:cNvPr>
          <p:cNvSpPr txBox="1"/>
          <p:nvPr/>
        </p:nvSpPr>
        <p:spPr>
          <a:xfrm>
            <a:off x="1839799" y="628683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0F43D4A-55E8-C9CF-447F-609C236ED0F5}"/>
              </a:ext>
            </a:extLst>
          </p:cNvPr>
          <p:cNvSpPr txBox="1"/>
          <p:nvPr/>
        </p:nvSpPr>
        <p:spPr>
          <a:xfrm>
            <a:off x="12506960" y="2255520"/>
            <a:ext cx="7366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New </a:t>
            </a:r>
            <a:r>
              <a:rPr lang="nl-NL" sz="3200" dirty="0" err="1"/>
              <a:t>variable</a:t>
            </a:r>
            <a:r>
              <a:rPr lang="nl-NL" sz="3200" dirty="0"/>
              <a:t>:  S</a:t>
            </a:r>
          </a:p>
          <a:p>
            <a:endParaRPr lang="nl-NL" sz="3200" dirty="0"/>
          </a:p>
          <a:p>
            <a:endParaRPr lang="nl-NL" sz="3200" dirty="0"/>
          </a:p>
          <a:p>
            <a:r>
              <a:rPr lang="nl-NL" sz="3200" dirty="0" err="1"/>
              <a:t>Denotes</a:t>
            </a:r>
            <a:r>
              <a:rPr lang="nl-NL" sz="3200" dirty="0"/>
              <a:t> </a:t>
            </a:r>
            <a:r>
              <a:rPr lang="nl-NL" sz="3200" dirty="0" err="1"/>
              <a:t>how</a:t>
            </a:r>
            <a:r>
              <a:rPr lang="nl-NL" sz="3200" dirty="0"/>
              <a:t> significant a </a:t>
            </a:r>
            <a:r>
              <a:rPr lang="nl-NL" sz="3200" dirty="0" err="1"/>
              <a:t>news</a:t>
            </a:r>
            <a:r>
              <a:rPr lang="nl-NL" sz="3200" dirty="0"/>
              <a:t> </a:t>
            </a:r>
            <a:r>
              <a:rPr lang="nl-NL" sz="3200" dirty="0" err="1"/>
              <a:t>article</a:t>
            </a:r>
            <a:r>
              <a:rPr lang="nl-NL" sz="3200" dirty="0"/>
              <a:t> is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398B2CE-70A8-5D21-FA52-E49233AE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12</a:t>
            </a:fld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FB29A-AFA2-65E1-F174-3742AEAF5059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111440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>
            <a:extLst>
              <a:ext uri="{FF2B5EF4-FFF2-40B4-BE49-F238E27FC236}">
                <a16:creationId xmlns:a16="http://schemas.microsoft.com/office/drawing/2014/main" id="{360E45A0-C8C7-A047-273D-24EB6A7FC25E}"/>
              </a:ext>
            </a:extLst>
          </p:cNvPr>
          <p:cNvSpPr/>
          <p:nvPr/>
        </p:nvSpPr>
        <p:spPr>
          <a:xfrm>
            <a:off x="-3266435" y="2336801"/>
            <a:ext cx="2159000" cy="19896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5DB354B-F619-AB04-A764-8C5781E1C44F}"/>
              </a:ext>
            </a:extLst>
          </p:cNvPr>
          <p:cNvSpPr txBox="1"/>
          <p:nvPr/>
        </p:nvSpPr>
        <p:spPr>
          <a:xfrm>
            <a:off x="-1107437" y="2669913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80B8B14-4D09-4130-E836-66D7F85C46C4}"/>
              </a:ext>
            </a:extLst>
          </p:cNvPr>
          <p:cNvSpPr txBox="1"/>
          <p:nvPr/>
        </p:nvSpPr>
        <p:spPr>
          <a:xfrm>
            <a:off x="-3266435" y="4665878"/>
            <a:ext cx="2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Right </a:t>
            </a:r>
            <a:r>
              <a:rPr lang="nl-NL" sz="2000" dirty="0" err="1">
                <a:latin typeface="Abadi" panose="020B0604020104020204" pitchFamily="34" charset="0"/>
              </a:rPr>
              <a:t>news</a:t>
            </a:r>
            <a:r>
              <a:rPr lang="nl-NL" sz="2000" dirty="0">
                <a:latin typeface="Abadi" panose="020B0604020104020204" pitchFamily="34" charset="0"/>
              </a:rPr>
              <a:t> sources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DC1D79DF-4690-40C3-C8BF-858BFFD82873}"/>
              </a:ext>
            </a:extLst>
          </p:cNvPr>
          <p:cNvSpPr/>
          <p:nvPr/>
        </p:nvSpPr>
        <p:spPr>
          <a:xfrm>
            <a:off x="-7406643" y="2336801"/>
            <a:ext cx="2159000" cy="198966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3060C99-E7D5-3231-252C-08D723BB8C5A}"/>
              </a:ext>
            </a:extLst>
          </p:cNvPr>
          <p:cNvSpPr txBox="1"/>
          <p:nvPr/>
        </p:nvSpPr>
        <p:spPr>
          <a:xfrm>
            <a:off x="-8168643" y="2669914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L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27D26C6-575B-C7B9-423B-01ED1C3489FA}"/>
              </a:ext>
            </a:extLst>
          </p:cNvPr>
          <p:cNvSpPr txBox="1"/>
          <p:nvPr/>
        </p:nvSpPr>
        <p:spPr>
          <a:xfrm>
            <a:off x="-7597900" y="4659579"/>
            <a:ext cx="215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Left</a:t>
            </a:r>
            <a:r>
              <a:rPr lang="nl-NL" sz="2000" dirty="0">
                <a:latin typeface="Abadi" panose="020B0604020104020204" pitchFamily="34" charset="0"/>
              </a:rPr>
              <a:t> </a:t>
            </a:r>
            <a:r>
              <a:rPr lang="nl-NL" sz="2000" dirty="0" err="1">
                <a:latin typeface="Abadi" panose="020B0604020104020204" pitchFamily="34" charset="0"/>
              </a:rPr>
              <a:t>news</a:t>
            </a:r>
            <a:r>
              <a:rPr lang="nl-NL" sz="2000" dirty="0">
                <a:latin typeface="Abadi" panose="020B0604020104020204" pitchFamily="34" charset="0"/>
              </a:rPr>
              <a:t> sources</a:t>
            </a:r>
          </a:p>
        </p:txBody>
      </p:sp>
      <p:sp>
        <p:nvSpPr>
          <p:cNvPr id="10" name="Ovaal 9" descr="Opgerolde kranten">
            <a:extLst>
              <a:ext uri="{FF2B5EF4-FFF2-40B4-BE49-F238E27FC236}">
                <a16:creationId xmlns:a16="http://schemas.microsoft.com/office/drawing/2014/main" id="{83856ED6-E320-AFB9-EBD7-1DF938ACEE71}"/>
              </a:ext>
            </a:extLst>
          </p:cNvPr>
          <p:cNvSpPr/>
          <p:nvPr/>
        </p:nvSpPr>
        <p:spPr>
          <a:xfrm>
            <a:off x="315804" y="169353"/>
            <a:ext cx="1523995" cy="148672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54A9261-8EDA-DE55-DE02-0E3E7D271477}"/>
              </a:ext>
            </a:extLst>
          </p:cNvPr>
          <p:cNvSpPr txBox="1"/>
          <p:nvPr/>
        </p:nvSpPr>
        <p:spPr>
          <a:xfrm>
            <a:off x="1839799" y="628683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3848520-F07A-D1C4-D50C-8767E3A372BC}"/>
              </a:ext>
            </a:extLst>
          </p:cNvPr>
          <p:cNvSpPr txBox="1"/>
          <p:nvPr/>
        </p:nvSpPr>
        <p:spPr>
          <a:xfrm>
            <a:off x="3088640" y="2255520"/>
            <a:ext cx="7366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New </a:t>
            </a:r>
            <a:r>
              <a:rPr lang="nl-NL" sz="3200" dirty="0" err="1"/>
              <a:t>variable</a:t>
            </a:r>
            <a:r>
              <a:rPr lang="nl-NL" sz="3200" dirty="0"/>
              <a:t>:  </a:t>
            </a:r>
          </a:p>
          <a:p>
            <a:endParaRPr lang="nl-NL" sz="3200" dirty="0"/>
          </a:p>
          <a:p>
            <a:endParaRPr lang="nl-NL" sz="3200" dirty="0"/>
          </a:p>
          <a:p>
            <a:r>
              <a:rPr lang="nl-NL" sz="3200" dirty="0" err="1"/>
              <a:t>Denotes</a:t>
            </a:r>
            <a:r>
              <a:rPr lang="nl-NL" sz="3200" dirty="0"/>
              <a:t> </a:t>
            </a:r>
            <a:r>
              <a:rPr lang="nl-NL" sz="3200" dirty="0" err="1"/>
              <a:t>how</a:t>
            </a:r>
            <a:r>
              <a:rPr lang="nl-NL" sz="3200" dirty="0"/>
              <a:t> significant a </a:t>
            </a:r>
            <a:r>
              <a:rPr lang="nl-NL" sz="3200" dirty="0" err="1"/>
              <a:t>news</a:t>
            </a:r>
            <a:r>
              <a:rPr lang="nl-NL" sz="3200" dirty="0"/>
              <a:t> </a:t>
            </a:r>
            <a:r>
              <a:rPr lang="nl-NL" sz="3200" dirty="0" err="1"/>
              <a:t>article</a:t>
            </a:r>
            <a:r>
              <a:rPr lang="nl-NL" sz="3200" dirty="0"/>
              <a:t> is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76744E4-99D8-8604-1091-F4325BD6612F}"/>
              </a:ext>
            </a:extLst>
          </p:cNvPr>
          <p:cNvSpPr txBox="1"/>
          <p:nvPr/>
        </p:nvSpPr>
        <p:spPr>
          <a:xfrm>
            <a:off x="5705034" y="2245361"/>
            <a:ext cx="50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latin typeface="Abadi" panose="020B0604020104020204" pitchFamily="34" charset="0"/>
              </a:rPr>
              <a:t>S</a:t>
            </a:r>
            <a:endParaRPr lang="nl-NL" sz="1600" dirty="0">
              <a:latin typeface="Abadi" panose="020B0604020104020204" pitchFamily="34" charset="0"/>
            </a:endParaRP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D2D483C-4CC9-A20C-428C-0AB590F1E58F}"/>
              </a:ext>
            </a:extLst>
          </p:cNvPr>
          <p:cNvCxnSpPr/>
          <p:nvPr/>
        </p:nvCxnSpPr>
        <p:spPr>
          <a:xfrm>
            <a:off x="-11474628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72D64A5-8ACA-07A9-C737-EA84AB7E5D29}"/>
              </a:ext>
            </a:extLst>
          </p:cNvPr>
          <p:cNvCxnSpPr/>
          <p:nvPr/>
        </p:nvCxnSpPr>
        <p:spPr>
          <a:xfrm>
            <a:off x="-11474628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7D33B10-3A18-55F0-B805-1F954D154206}"/>
              </a:ext>
            </a:extLst>
          </p:cNvPr>
          <p:cNvCxnSpPr/>
          <p:nvPr/>
        </p:nvCxnSpPr>
        <p:spPr>
          <a:xfrm>
            <a:off x="-895369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B52D9533-47D3-64E7-1687-3C3F64EBAE4A}"/>
              </a:ext>
            </a:extLst>
          </p:cNvPr>
          <p:cNvSpPr txBox="1"/>
          <p:nvPr/>
        </p:nvSpPr>
        <p:spPr>
          <a:xfrm>
            <a:off x="-11617383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1B43295-C702-2B8F-48D2-26F9C66A0399}"/>
              </a:ext>
            </a:extLst>
          </p:cNvPr>
          <p:cNvSpPr txBox="1"/>
          <p:nvPr/>
        </p:nvSpPr>
        <p:spPr>
          <a:xfrm>
            <a:off x="-1095996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9F5B35C-BB2F-487D-1EE2-651155A2B9D8}"/>
              </a:ext>
            </a:extLst>
          </p:cNvPr>
          <p:cNvCxnSpPr/>
          <p:nvPr/>
        </p:nvCxnSpPr>
        <p:spPr>
          <a:xfrm>
            <a:off x="-6445427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48FA1E59-915E-AC3A-6E2D-74F377585E6C}"/>
              </a:ext>
            </a:extLst>
          </p:cNvPr>
          <p:cNvSpPr txBox="1"/>
          <p:nvPr/>
        </p:nvSpPr>
        <p:spPr>
          <a:xfrm>
            <a:off x="-12145960" y="451412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9313E052-BADC-98C1-6999-76F301FA834A}"/>
              </a:ext>
            </a:extLst>
          </p:cNvPr>
          <p:cNvSpPr txBox="1"/>
          <p:nvPr/>
        </p:nvSpPr>
        <p:spPr>
          <a:xfrm>
            <a:off x="-1562838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768C1DE-CB2D-FFB7-E0BD-AD3497E2B71A}"/>
              </a:ext>
            </a:extLst>
          </p:cNvPr>
          <p:cNvSpPr txBox="1"/>
          <p:nvPr/>
        </p:nvSpPr>
        <p:spPr>
          <a:xfrm>
            <a:off x="-6630168" y="4514127"/>
            <a:ext cx="50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latin typeface="Abadi" panose="020B0604020104020204" pitchFamily="34" charset="0"/>
              </a:rPr>
              <a:t>S</a:t>
            </a:r>
            <a:endParaRPr lang="nl-NL" sz="1600" dirty="0">
              <a:latin typeface="Abadi" panose="020B0604020104020204" pitchFamily="34" charset="0"/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9FBA02E-A9FD-13DB-EEA8-1F1301A0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13</a:t>
            </a:fld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4B3D1-9103-47AF-A946-8F9D0C11FF9B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79048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CAC4250-5242-DD6D-C011-0157A5CD0B04}"/>
              </a:ext>
            </a:extLst>
          </p:cNvPr>
          <p:cNvCxnSpPr/>
          <p:nvPr/>
        </p:nvCxnSpPr>
        <p:spPr>
          <a:xfrm>
            <a:off x="798652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93D0C608-0C5C-F196-E698-7515CF6418DB}"/>
              </a:ext>
            </a:extLst>
          </p:cNvPr>
          <p:cNvCxnSpPr/>
          <p:nvPr/>
        </p:nvCxnSpPr>
        <p:spPr>
          <a:xfrm>
            <a:off x="798652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1C9D45EB-8D75-77C9-458D-2A0C7F17DF3F}"/>
              </a:ext>
            </a:extLst>
          </p:cNvPr>
          <p:cNvCxnSpPr/>
          <p:nvPr/>
        </p:nvCxnSpPr>
        <p:spPr>
          <a:xfrm>
            <a:off x="11377911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A06F06BB-26E2-A951-1D03-F50512348C7A}"/>
              </a:ext>
            </a:extLst>
          </p:cNvPr>
          <p:cNvSpPr txBox="1"/>
          <p:nvPr/>
        </p:nvSpPr>
        <p:spPr>
          <a:xfrm>
            <a:off x="655897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E7BBDA8-7A32-013A-59CC-C03437981D2C}"/>
              </a:ext>
            </a:extLst>
          </p:cNvPr>
          <p:cNvSpPr txBox="1"/>
          <p:nvPr/>
        </p:nvSpPr>
        <p:spPr>
          <a:xfrm>
            <a:off x="11177284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ED1F3BBB-0763-0A8B-315E-E80FEB6FF567}"/>
              </a:ext>
            </a:extLst>
          </p:cNvPr>
          <p:cNvCxnSpPr/>
          <p:nvPr/>
        </p:nvCxnSpPr>
        <p:spPr>
          <a:xfrm>
            <a:off x="5827853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7B71D70E-7C12-5045-EF73-03E1D62EB1B4}"/>
              </a:ext>
            </a:extLst>
          </p:cNvPr>
          <p:cNvSpPr txBox="1"/>
          <p:nvPr/>
        </p:nvSpPr>
        <p:spPr>
          <a:xfrm>
            <a:off x="5683170" y="474508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4580A32-0B41-500C-6F2D-9C9C0D051631}"/>
              </a:ext>
            </a:extLst>
          </p:cNvPr>
          <p:cNvSpPr txBox="1"/>
          <p:nvPr/>
        </p:nvSpPr>
        <p:spPr>
          <a:xfrm>
            <a:off x="127320" y="451412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4B1D701-D663-EFBA-1780-9F7CC86CA9D2}"/>
              </a:ext>
            </a:extLst>
          </p:cNvPr>
          <p:cNvSpPr txBox="1"/>
          <p:nvPr/>
        </p:nvSpPr>
        <p:spPr>
          <a:xfrm>
            <a:off x="10710442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50818A4B-188E-6F08-5864-CFDFAFAF956A}"/>
              </a:ext>
            </a:extLst>
          </p:cNvPr>
          <p:cNvSpPr/>
          <p:nvPr/>
        </p:nvSpPr>
        <p:spPr>
          <a:xfrm>
            <a:off x="7086605" y="2336801"/>
            <a:ext cx="2159000" cy="19896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D7F01B81-6D22-A218-3F74-EEB319A56F2C}"/>
              </a:ext>
            </a:extLst>
          </p:cNvPr>
          <p:cNvSpPr txBox="1"/>
          <p:nvPr/>
        </p:nvSpPr>
        <p:spPr>
          <a:xfrm>
            <a:off x="9245603" y="2669913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1625D15C-13A9-74A9-1E57-EC2CF8E9C6B1}"/>
              </a:ext>
            </a:extLst>
          </p:cNvPr>
          <p:cNvSpPr/>
          <p:nvPr/>
        </p:nvSpPr>
        <p:spPr>
          <a:xfrm>
            <a:off x="2946397" y="2336801"/>
            <a:ext cx="2159000" cy="198966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06D0C462-DA66-9C60-8AE2-C3E191A1F2F6}"/>
              </a:ext>
            </a:extLst>
          </p:cNvPr>
          <p:cNvSpPr txBox="1"/>
          <p:nvPr/>
        </p:nvSpPr>
        <p:spPr>
          <a:xfrm>
            <a:off x="2184397" y="2669914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L</a:t>
            </a:r>
          </a:p>
        </p:txBody>
      </p:sp>
      <p:sp>
        <p:nvSpPr>
          <p:cNvPr id="22" name="Ovaal 21" descr="Opgerolde kranten">
            <a:extLst>
              <a:ext uri="{FF2B5EF4-FFF2-40B4-BE49-F238E27FC236}">
                <a16:creationId xmlns:a16="http://schemas.microsoft.com/office/drawing/2014/main" id="{6A5BB03A-9D1D-802D-B17E-72E4E30ACFBD}"/>
              </a:ext>
            </a:extLst>
          </p:cNvPr>
          <p:cNvSpPr/>
          <p:nvPr/>
        </p:nvSpPr>
        <p:spPr>
          <a:xfrm>
            <a:off x="315804" y="169353"/>
            <a:ext cx="1523995" cy="148672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25EA1724-CB0A-023F-2A68-B74491487669}"/>
              </a:ext>
            </a:extLst>
          </p:cNvPr>
          <p:cNvSpPr txBox="1"/>
          <p:nvPr/>
        </p:nvSpPr>
        <p:spPr>
          <a:xfrm>
            <a:off x="1839799" y="628683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ADE08DC8-B84F-DEE3-F344-39F61C5FCD4B}"/>
              </a:ext>
            </a:extLst>
          </p:cNvPr>
          <p:cNvSpPr txBox="1"/>
          <p:nvPr/>
        </p:nvSpPr>
        <p:spPr>
          <a:xfrm>
            <a:off x="12334240" y="2255520"/>
            <a:ext cx="86258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Second </a:t>
            </a:r>
            <a:r>
              <a:rPr lang="nl-NL" sz="3200" dirty="0" err="1"/>
              <a:t>variable</a:t>
            </a:r>
            <a:r>
              <a:rPr lang="nl-NL" sz="3200" dirty="0"/>
              <a:t>:  </a:t>
            </a:r>
          </a:p>
          <a:p>
            <a:endParaRPr lang="nl-NL" sz="3200" dirty="0"/>
          </a:p>
          <a:p>
            <a:endParaRPr lang="nl-NL" sz="3200" dirty="0"/>
          </a:p>
          <a:p>
            <a:r>
              <a:rPr lang="nl-NL" sz="3200" dirty="0" err="1"/>
              <a:t>Denotes</a:t>
            </a:r>
            <a:r>
              <a:rPr lang="nl-NL" sz="3200" dirty="0"/>
              <a:t> </a:t>
            </a:r>
            <a:r>
              <a:rPr lang="nl-NL" sz="3200" dirty="0" err="1"/>
              <a:t>how</a:t>
            </a:r>
            <a:r>
              <a:rPr lang="nl-NL" sz="3200" dirty="0"/>
              <a:t> </a:t>
            </a:r>
            <a:r>
              <a:rPr lang="nl-NL" sz="3200" dirty="0" err="1"/>
              <a:t>left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right </a:t>
            </a:r>
            <a:r>
              <a:rPr lang="nl-NL" sz="3200" dirty="0" err="1"/>
              <a:t>news</a:t>
            </a:r>
            <a:r>
              <a:rPr lang="nl-NL" sz="3200" dirty="0"/>
              <a:t> is </a:t>
            </a:r>
            <a:r>
              <a:rPr lang="nl-NL" sz="3200" dirty="0" err="1"/>
              <a:t>correlated</a:t>
            </a:r>
            <a:endParaRPr lang="nl-NL" sz="3200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A1BAD48C-C3CE-A150-D7E8-6D9B8230A005}"/>
              </a:ext>
            </a:extLst>
          </p:cNvPr>
          <p:cNvSpPr txBox="1"/>
          <p:nvPr/>
        </p:nvSpPr>
        <p:spPr>
          <a:xfrm>
            <a:off x="15504160" y="2210375"/>
            <a:ext cx="1026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γ</a:t>
            </a:r>
            <a:endParaRPr lang="nl-NL" sz="3200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631D79F-C11D-0A29-3CB9-99AEB166D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14</a:t>
            </a:fld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0721D-ED25-57D8-F152-FA39709AD347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31658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C84B15B-BC6F-805D-74D6-B7138BC41FFC}"/>
              </a:ext>
            </a:extLst>
          </p:cNvPr>
          <p:cNvCxnSpPr>
            <a:cxnSpLocks/>
          </p:cNvCxnSpPr>
          <p:nvPr/>
        </p:nvCxnSpPr>
        <p:spPr>
          <a:xfrm>
            <a:off x="-11210468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F1B3AAE-EF73-AB20-7518-3AC672997B04}"/>
              </a:ext>
            </a:extLst>
          </p:cNvPr>
          <p:cNvCxnSpPr>
            <a:cxnSpLocks/>
          </p:cNvCxnSpPr>
          <p:nvPr/>
        </p:nvCxnSpPr>
        <p:spPr>
          <a:xfrm>
            <a:off x="-11210468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23451A0E-C97A-830B-AD74-C673FB2BD2EA}"/>
              </a:ext>
            </a:extLst>
          </p:cNvPr>
          <p:cNvCxnSpPr>
            <a:cxnSpLocks/>
          </p:cNvCxnSpPr>
          <p:nvPr/>
        </p:nvCxnSpPr>
        <p:spPr>
          <a:xfrm>
            <a:off x="-631209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1A538870-7EF5-123B-53D1-1C2AD8D66B43}"/>
              </a:ext>
            </a:extLst>
          </p:cNvPr>
          <p:cNvSpPr txBox="1"/>
          <p:nvPr/>
        </p:nvSpPr>
        <p:spPr>
          <a:xfrm>
            <a:off x="-11353223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77A1C3B-880F-A2FB-9BFE-627E35768C80}"/>
              </a:ext>
            </a:extLst>
          </p:cNvPr>
          <p:cNvSpPr txBox="1"/>
          <p:nvPr/>
        </p:nvSpPr>
        <p:spPr>
          <a:xfrm>
            <a:off x="-811516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20696FC8-C44C-C066-CE02-BDCCFAB10520}"/>
              </a:ext>
            </a:extLst>
          </p:cNvPr>
          <p:cNvCxnSpPr>
            <a:cxnSpLocks/>
          </p:cNvCxnSpPr>
          <p:nvPr/>
        </p:nvCxnSpPr>
        <p:spPr>
          <a:xfrm>
            <a:off x="-6181267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10E80D25-0D2B-E15C-CD71-3191FB053B20}"/>
              </a:ext>
            </a:extLst>
          </p:cNvPr>
          <p:cNvSpPr txBox="1"/>
          <p:nvPr/>
        </p:nvSpPr>
        <p:spPr>
          <a:xfrm>
            <a:off x="-6325950" y="474508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DF19A50-E46D-59FD-8EC5-FD03AA730DCC}"/>
              </a:ext>
            </a:extLst>
          </p:cNvPr>
          <p:cNvSpPr txBox="1"/>
          <p:nvPr/>
        </p:nvSpPr>
        <p:spPr>
          <a:xfrm>
            <a:off x="-11881800" y="451412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4F49E34-4100-0FCD-B604-058544016FBA}"/>
              </a:ext>
            </a:extLst>
          </p:cNvPr>
          <p:cNvSpPr txBox="1"/>
          <p:nvPr/>
        </p:nvSpPr>
        <p:spPr>
          <a:xfrm>
            <a:off x="-1298678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A13506A9-5BCD-24BC-F8D9-64F541D1416D}"/>
              </a:ext>
            </a:extLst>
          </p:cNvPr>
          <p:cNvSpPr/>
          <p:nvPr/>
        </p:nvSpPr>
        <p:spPr>
          <a:xfrm>
            <a:off x="-6163579" y="4537089"/>
            <a:ext cx="269235" cy="2218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3E4985B-E840-3AFD-ABC1-3CD5A8CFF1C2}"/>
              </a:ext>
            </a:extLst>
          </p:cNvPr>
          <p:cNvSpPr txBox="1"/>
          <p:nvPr/>
        </p:nvSpPr>
        <p:spPr>
          <a:xfrm>
            <a:off x="-6194063" y="4218328"/>
            <a:ext cx="3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86905724-CA54-EEBB-314A-0F05874C8879}"/>
              </a:ext>
            </a:extLst>
          </p:cNvPr>
          <p:cNvSpPr/>
          <p:nvPr/>
        </p:nvSpPr>
        <p:spPr>
          <a:xfrm>
            <a:off x="-6480888" y="4537089"/>
            <a:ext cx="269235" cy="22182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C3CB242-A460-485A-60DE-B40A05559527}"/>
              </a:ext>
            </a:extLst>
          </p:cNvPr>
          <p:cNvSpPr txBox="1"/>
          <p:nvPr/>
        </p:nvSpPr>
        <p:spPr>
          <a:xfrm>
            <a:off x="-6508571" y="4232068"/>
            <a:ext cx="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L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C45A36E-CDA0-83A4-B2A1-DD80F9F0ED0E}"/>
              </a:ext>
            </a:extLst>
          </p:cNvPr>
          <p:cNvSpPr txBox="1"/>
          <p:nvPr/>
        </p:nvSpPr>
        <p:spPr>
          <a:xfrm>
            <a:off x="3088640" y="2255520"/>
            <a:ext cx="86258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Second </a:t>
            </a:r>
            <a:r>
              <a:rPr lang="nl-NL" sz="3200" dirty="0" err="1"/>
              <a:t>variable</a:t>
            </a:r>
            <a:r>
              <a:rPr lang="nl-NL" sz="3200" dirty="0"/>
              <a:t>:  </a:t>
            </a:r>
          </a:p>
          <a:p>
            <a:endParaRPr lang="nl-NL" sz="3200" dirty="0"/>
          </a:p>
          <a:p>
            <a:endParaRPr lang="nl-NL" sz="3200" dirty="0"/>
          </a:p>
          <a:p>
            <a:r>
              <a:rPr lang="nl-NL" sz="3200" dirty="0" err="1"/>
              <a:t>Denotes</a:t>
            </a:r>
            <a:r>
              <a:rPr lang="nl-NL" sz="3200" dirty="0"/>
              <a:t> </a:t>
            </a:r>
            <a:r>
              <a:rPr lang="nl-NL" sz="3200" dirty="0" err="1"/>
              <a:t>how</a:t>
            </a:r>
            <a:r>
              <a:rPr lang="nl-NL" sz="3200" dirty="0"/>
              <a:t> </a:t>
            </a:r>
            <a:r>
              <a:rPr lang="nl-NL" sz="3200" dirty="0" err="1"/>
              <a:t>left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right </a:t>
            </a:r>
            <a:r>
              <a:rPr lang="nl-NL" sz="3200" dirty="0" err="1"/>
              <a:t>news</a:t>
            </a:r>
            <a:r>
              <a:rPr lang="nl-NL" sz="3200" dirty="0"/>
              <a:t> is </a:t>
            </a:r>
            <a:r>
              <a:rPr lang="nl-NL" sz="3200" dirty="0" err="1"/>
              <a:t>correlated</a:t>
            </a:r>
            <a:endParaRPr lang="nl-NL" sz="3200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FA49A98D-6A6C-C43B-5521-EA95498F72D0}"/>
              </a:ext>
            </a:extLst>
          </p:cNvPr>
          <p:cNvSpPr txBox="1"/>
          <p:nvPr/>
        </p:nvSpPr>
        <p:spPr>
          <a:xfrm>
            <a:off x="6258560" y="2210375"/>
            <a:ext cx="1026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γ</a:t>
            </a:r>
            <a:endParaRPr lang="nl-NL" sz="3200" dirty="0"/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166DAE51-7BBF-7D78-FEC5-402FC61BF7EC}"/>
              </a:ext>
            </a:extLst>
          </p:cNvPr>
          <p:cNvCxnSpPr/>
          <p:nvPr/>
        </p:nvCxnSpPr>
        <p:spPr>
          <a:xfrm>
            <a:off x="-11261268" y="194107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A5B3FF6C-9C36-AA67-8F13-C1A5D0D75CF1}"/>
              </a:ext>
            </a:extLst>
          </p:cNvPr>
          <p:cNvCxnSpPr/>
          <p:nvPr/>
        </p:nvCxnSpPr>
        <p:spPr>
          <a:xfrm>
            <a:off x="-11251108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21492DB7-A0AD-42EE-30A8-1DE09D5CB9A7}"/>
              </a:ext>
            </a:extLst>
          </p:cNvPr>
          <p:cNvSpPr txBox="1"/>
          <p:nvPr/>
        </p:nvSpPr>
        <p:spPr>
          <a:xfrm>
            <a:off x="-882636" y="189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E82780D-8768-AB7F-FC2A-6991CF1EB883}"/>
              </a:ext>
            </a:extLst>
          </p:cNvPr>
          <p:cNvSpPr txBox="1"/>
          <p:nvPr/>
        </p:nvSpPr>
        <p:spPr>
          <a:xfrm>
            <a:off x="-1292323" y="603524"/>
            <a:ext cx="189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correlated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73D07D70-0331-EA29-2495-4EBD9E189E07}"/>
              </a:ext>
            </a:extLst>
          </p:cNvPr>
          <p:cNvSpPr txBox="1"/>
          <p:nvPr/>
        </p:nvSpPr>
        <p:spPr>
          <a:xfrm>
            <a:off x="-11438876" y="193579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-1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1495F893-90EC-9B53-97D1-9F9345759149}"/>
              </a:ext>
            </a:extLst>
          </p:cNvPr>
          <p:cNvSpPr txBox="1"/>
          <p:nvPr/>
        </p:nvSpPr>
        <p:spPr>
          <a:xfrm>
            <a:off x="-11785600" y="64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Uncorrelated</a:t>
            </a:r>
            <a:endParaRPr lang="nl-NL" sz="1800" dirty="0">
              <a:latin typeface="Abadi" panose="020B0604020104020204" pitchFamily="34" charset="0"/>
            </a:endParaRP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7F387F1D-D64A-BA74-79D3-72BA8299FA3E}"/>
              </a:ext>
            </a:extLst>
          </p:cNvPr>
          <p:cNvCxnSpPr/>
          <p:nvPr/>
        </p:nvCxnSpPr>
        <p:spPr>
          <a:xfrm>
            <a:off x="-6130468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C2103D8-8688-839E-E87A-463343605C38}"/>
              </a:ext>
            </a:extLst>
          </p:cNvPr>
          <p:cNvSpPr txBox="1"/>
          <p:nvPr/>
        </p:nvSpPr>
        <p:spPr>
          <a:xfrm>
            <a:off x="-6325950" y="869264"/>
            <a:ext cx="1026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γ</a:t>
            </a:r>
            <a:endParaRPr lang="nl-NL" sz="3200" dirty="0"/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22D3608-2474-0D1B-25A2-189143232B26}"/>
              </a:ext>
            </a:extLst>
          </p:cNvPr>
          <p:cNvCxnSpPr/>
          <p:nvPr/>
        </p:nvCxnSpPr>
        <p:spPr>
          <a:xfrm>
            <a:off x="-673138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al 33" descr="Opgerolde kranten">
            <a:extLst>
              <a:ext uri="{FF2B5EF4-FFF2-40B4-BE49-F238E27FC236}">
                <a16:creationId xmlns:a16="http://schemas.microsoft.com/office/drawing/2014/main" id="{D23798C4-097A-F145-9CA1-F3E7F8556D7F}"/>
              </a:ext>
            </a:extLst>
          </p:cNvPr>
          <p:cNvSpPr/>
          <p:nvPr/>
        </p:nvSpPr>
        <p:spPr>
          <a:xfrm>
            <a:off x="315804" y="169353"/>
            <a:ext cx="1523995" cy="148672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25BFCF5F-3E90-52B2-6F9D-410A35746497}"/>
              </a:ext>
            </a:extLst>
          </p:cNvPr>
          <p:cNvSpPr txBox="1"/>
          <p:nvPr/>
        </p:nvSpPr>
        <p:spPr>
          <a:xfrm>
            <a:off x="1839799" y="628683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A28AB63-3E34-3E86-02FA-CAE2D9EDF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15</a:t>
            </a:fld>
            <a:endParaRPr lang="nl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F16D26-5996-9447-6F89-0FFD8735FFD4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9619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BF19C93A-0DDE-37A1-B161-CAFDF57CAF48}"/>
              </a:ext>
            </a:extLst>
          </p:cNvPr>
          <p:cNvCxnSpPr/>
          <p:nvPr/>
        </p:nvCxnSpPr>
        <p:spPr>
          <a:xfrm>
            <a:off x="798652" y="194107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0132691E-8E82-FBAA-0EBF-A1CE6263D4C4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391E1F0A-7946-C3C5-969E-C6E5508A04D6}"/>
              </a:ext>
            </a:extLst>
          </p:cNvPr>
          <p:cNvSpPr txBox="1"/>
          <p:nvPr/>
        </p:nvSpPr>
        <p:spPr>
          <a:xfrm>
            <a:off x="11177284" y="189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904B43C-909E-E121-A788-20B8363FA5D4}"/>
              </a:ext>
            </a:extLst>
          </p:cNvPr>
          <p:cNvSpPr txBox="1"/>
          <p:nvPr/>
        </p:nvSpPr>
        <p:spPr>
          <a:xfrm>
            <a:off x="10767597" y="603524"/>
            <a:ext cx="189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correlated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E8F0029-4FBA-3266-108A-34440B9BDCA9}"/>
              </a:ext>
            </a:extLst>
          </p:cNvPr>
          <p:cNvSpPr txBox="1"/>
          <p:nvPr/>
        </p:nvSpPr>
        <p:spPr>
          <a:xfrm>
            <a:off x="621044" y="193579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-1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725CA945-C825-5956-B92D-C6818F4A3671}"/>
              </a:ext>
            </a:extLst>
          </p:cNvPr>
          <p:cNvCxnSpPr/>
          <p:nvPr/>
        </p:nvCxnSpPr>
        <p:spPr>
          <a:xfrm>
            <a:off x="11375212" y="151280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455B0556-5D55-7AE4-1D58-FDEA2184401C}"/>
              </a:ext>
            </a:extLst>
          </p:cNvPr>
          <p:cNvSpPr txBox="1"/>
          <p:nvPr/>
        </p:nvSpPr>
        <p:spPr>
          <a:xfrm>
            <a:off x="274320" y="64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latin typeface="Abadi" panose="020B0604020104020204" pitchFamily="34" charset="0"/>
              </a:rPr>
              <a:t>Complete </a:t>
            </a:r>
            <a:r>
              <a:rPr lang="nl-NL" sz="1800" dirty="0" err="1">
                <a:latin typeface="Abadi" panose="020B0604020104020204" pitchFamily="34" charset="0"/>
              </a:rPr>
              <a:t>opposite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CCEF9CFA-A53F-CF5C-291F-AC8F2475BCF6}"/>
              </a:ext>
            </a:extLst>
          </p:cNvPr>
          <p:cNvSpPr txBox="1"/>
          <p:nvPr/>
        </p:nvSpPr>
        <p:spPr>
          <a:xfrm>
            <a:off x="5770880" y="1052903"/>
            <a:ext cx="3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</a:t>
            </a:r>
            <a:endParaRPr lang="nl-NL" sz="24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8AB6DBE6-ECE1-F35B-B612-EBEA897480CF}"/>
              </a:ext>
            </a:extLst>
          </p:cNvPr>
          <p:cNvCxnSpPr/>
          <p:nvPr/>
        </p:nvCxnSpPr>
        <p:spPr>
          <a:xfrm>
            <a:off x="592945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al 15">
            <a:extLst>
              <a:ext uri="{FF2B5EF4-FFF2-40B4-BE49-F238E27FC236}">
                <a16:creationId xmlns:a16="http://schemas.microsoft.com/office/drawing/2014/main" id="{D295038E-5AF3-DA5E-35F8-7D623197FDAD}"/>
              </a:ext>
            </a:extLst>
          </p:cNvPr>
          <p:cNvSpPr/>
          <p:nvPr/>
        </p:nvSpPr>
        <p:spPr>
          <a:xfrm>
            <a:off x="5855701" y="4537089"/>
            <a:ext cx="269235" cy="2218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C9C6CBE-F98F-96DB-9025-887B0D8531AB}"/>
              </a:ext>
            </a:extLst>
          </p:cNvPr>
          <p:cNvSpPr txBox="1"/>
          <p:nvPr/>
        </p:nvSpPr>
        <p:spPr>
          <a:xfrm>
            <a:off x="5825217" y="4218328"/>
            <a:ext cx="3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84F56AF-9D58-506B-848C-DB63FDA8DAFC}"/>
              </a:ext>
            </a:extLst>
          </p:cNvPr>
          <p:cNvSpPr txBox="1"/>
          <p:nvPr/>
        </p:nvSpPr>
        <p:spPr>
          <a:xfrm>
            <a:off x="5510709" y="4232068"/>
            <a:ext cx="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L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FECFF0C6-274D-4B7A-2F4E-C76415C51F39}"/>
              </a:ext>
            </a:extLst>
          </p:cNvPr>
          <p:cNvCxnSpPr/>
          <p:nvPr/>
        </p:nvCxnSpPr>
        <p:spPr>
          <a:xfrm>
            <a:off x="798652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3D3E369A-34D9-50D6-47F4-90F65FCCE755}"/>
              </a:ext>
            </a:extLst>
          </p:cNvPr>
          <p:cNvCxnSpPr/>
          <p:nvPr/>
        </p:nvCxnSpPr>
        <p:spPr>
          <a:xfrm>
            <a:off x="798652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917B4CD3-EB0F-F3CB-B679-9FA2995B00C9}"/>
              </a:ext>
            </a:extLst>
          </p:cNvPr>
          <p:cNvCxnSpPr/>
          <p:nvPr/>
        </p:nvCxnSpPr>
        <p:spPr>
          <a:xfrm>
            <a:off x="11377911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229083E-6441-C9FD-0053-92C9B340D1FE}"/>
              </a:ext>
            </a:extLst>
          </p:cNvPr>
          <p:cNvSpPr txBox="1"/>
          <p:nvPr/>
        </p:nvSpPr>
        <p:spPr>
          <a:xfrm>
            <a:off x="655897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7A44B90-C3F8-734F-F268-ED3DE81A3D46}"/>
              </a:ext>
            </a:extLst>
          </p:cNvPr>
          <p:cNvSpPr txBox="1"/>
          <p:nvPr/>
        </p:nvSpPr>
        <p:spPr>
          <a:xfrm>
            <a:off x="11177284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9BD94DA-DF80-D5A9-80E3-C52E23752805}"/>
              </a:ext>
            </a:extLst>
          </p:cNvPr>
          <p:cNvCxnSpPr/>
          <p:nvPr/>
        </p:nvCxnSpPr>
        <p:spPr>
          <a:xfrm>
            <a:off x="5827853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B333373B-2C01-A77F-8B03-680EFBB230C2}"/>
              </a:ext>
            </a:extLst>
          </p:cNvPr>
          <p:cNvSpPr txBox="1"/>
          <p:nvPr/>
        </p:nvSpPr>
        <p:spPr>
          <a:xfrm>
            <a:off x="5683170" y="474508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57B98F21-D188-ECCA-BC0F-26DC1D44C658}"/>
              </a:ext>
            </a:extLst>
          </p:cNvPr>
          <p:cNvSpPr txBox="1"/>
          <p:nvPr/>
        </p:nvSpPr>
        <p:spPr>
          <a:xfrm>
            <a:off x="127320" y="451412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791AB4E0-FDD2-B95B-AF1E-0BDA0364D755}"/>
              </a:ext>
            </a:extLst>
          </p:cNvPr>
          <p:cNvSpPr txBox="1"/>
          <p:nvPr/>
        </p:nvSpPr>
        <p:spPr>
          <a:xfrm>
            <a:off x="10710442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4117E20D-9F98-225F-E90F-D696CBB4A24F}"/>
              </a:ext>
            </a:extLst>
          </p:cNvPr>
          <p:cNvSpPr/>
          <p:nvPr/>
        </p:nvSpPr>
        <p:spPr>
          <a:xfrm>
            <a:off x="5538392" y="4537089"/>
            <a:ext cx="269235" cy="22182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Ovaal 28" descr="Opgerolde kranten">
            <a:extLst>
              <a:ext uri="{FF2B5EF4-FFF2-40B4-BE49-F238E27FC236}">
                <a16:creationId xmlns:a16="http://schemas.microsoft.com/office/drawing/2014/main" id="{256F0728-FEE1-6A28-1749-B367D79A5565}"/>
              </a:ext>
            </a:extLst>
          </p:cNvPr>
          <p:cNvSpPr/>
          <p:nvPr/>
        </p:nvSpPr>
        <p:spPr>
          <a:xfrm>
            <a:off x="254005" y="2803610"/>
            <a:ext cx="903326" cy="8927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8FDC9F1A-7353-F906-03AB-D8BAB01F7650}"/>
              </a:ext>
            </a:extLst>
          </p:cNvPr>
          <p:cNvSpPr txBox="1"/>
          <p:nvPr/>
        </p:nvSpPr>
        <p:spPr>
          <a:xfrm>
            <a:off x="1192184" y="3049912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6683A3D-E1C6-FCA8-D89E-9E642DA5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16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94A9D-7801-9B61-4FE9-58E2ADFD8071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181891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68E0-66AE-4298-9033-F615CBC7F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30C16D29-CA8C-3E85-E202-D53E8019E100}"/>
              </a:ext>
            </a:extLst>
          </p:cNvPr>
          <p:cNvCxnSpPr/>
          <p:nvPr/>
        </p:nvCxnSpPr>
        <p:spPr>
          <a:xfrm>
            <a:off x="798652" y="194107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482A60C1-8CD2-B75F-0874-95977ECC6E98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86CD6-2A1F-A13D-3CC8-CE66A1F5768E}"/>
              </a:ext>
            </a:extLst>
          </p:cNvPr>
          <p:cNvSpPr txBox="1"/>
          <p:nvPr/>
        </p:nvSpPr>
        <p:spPr>
          <a:xfrm>
            <a:off x="11177284" y="189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440C42F-3737-75AB-7B70-EE18B42D5277}"/>
              </a:ext>
            </a:extLst>
          </p:cNvPr>
          <p:cNvSpPr txBox="1"/>
          <p:nvPr/>
        </p:nvSpPr>
        <p:spPr>
          <a:xfrm>
            <a:off x="10767597" y="603524"/>
            <a:ext cx="189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correlated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C610008-BFE6-B29F-2CC1-434AC9C3339F}"/>
              </a:ext>
            </a:extLst>
          </p:cNvPr>
          <p:cNvSpPr txBox="1"/>
          <p:nvPr/>
        </p:nvSpPr>
        <p:spPr>
          <a:xfrm>
            <a:off x="621044" y="193579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-1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4B65664B-2D38-A27D-D0E5-2CAA39B7BCDC}"/>
              </a:ext>
            </a:extLst>
          </p:cNvPr>
          <p:cNvCxnSpPr/>
          <p:nvPr/>
        </p:nvCxnSpPr>
        <p:spPr>
          <a:xfrm>
            <a:off x="11375212" y="151280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7E3203E1-5179-A6A2-60D6-1A2CC2E88D55}"/>
              </a:ext>
            </a:extLst>
          </p:cNvPr>
          <p:cNvSpPr txBox="1"/>
          <p:nvPr/>
        </p:nvSpPr>
        <p:spPr>
          <a:xfrm>
            <a:off x="11216640" y="1052903"/>
            <a:ext cx="3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</a:t>
            </a:r>
            <a:endParaRPr lang="nl-NL" sz="24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8AA1A81-7552-2634-6CD4-C9227EAC48D4}"/>
              </a:ext>
            </a:extLst>
          </p:cNvPr>
          <p:cNvCxnSpPr/>
          <p:nvPr/>
        </p:nvCxnSpPr>
        <p:spPr>
          <a:xfrm>
            <a:off x="113752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al 15">
            <a:extLst>
              <a:ext uri="{FF2B5EF4-FFF2-40B4-BE49-F238E27FC236}">
                <a16:creationId xmlns:a16="http://schemas.microsoft.com/office/drawing/2014/main" id="{E24E81F0-0CA9-F866-8C0D-48F0C0C79895}"/>
              </a:ext>
            </a:extLst>
          </p:cNvPr>
          <p:cNvSpPr/>
          <p:nvPr/>
        </p:nvSpPr>
        <p:spPr>
          <a:xfrm>
            <a:off x="5855701" y="4537089"/>
            <a:ext cx="269235" cy="2218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7797D34-B33D-78F0-CA34-1585B6C9128F}"/>
              </a:ext>
            </a:extLst>
          </p:cNvPr>
          <p:cNvSpPr txBox="1"/>
          <p:nvPr/>
        </p:nvSpPr>
        <p:spPr>
          <a:xfrm>
            <a:off x="5825217" y="4218328"/>
            <a:ext cx="3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253A3E6-4E89-CD3D-DD5F-AAC64E683AAF}"/>
              </a:ext>
            </a:extLst>
          </p:cNvPr>
          <p:cNvSpPr txBox="1"/>
          <p:nvPr/>
        </p:nvSpPr>
        <p:spPr>
          <a:xfrm>
            <a:off x="5510709" y="4232068"/>
            <a:ext cx="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L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ABBD13CE-8E78-1D05-FBD9-0885A7F62E6D}"/>
              </a:ext>
            </a:extLst>
          </p:cNvPr>
          <p:cNvCxnSpPr/>
          <p:nvPr/>
        </p:nvCxnSpPr>
        <p:spPr>
          <a:xfrm>
            <a:off x="798652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7DD556E-BC20-DEFF-0651-98D9489BFE09}"/>
              </a:ext>
            </a:extLst>
          </p:cNvPr>
          <p:cNvCxnSpPr/>
          <p:nvPr/>
        </p:nvCxnSpPr>
        <p:spPr>
          <a:xfrm>
            <a:off x="798652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5BA3AD35-EA0A-7303-079E-B4DF268852EE}"/>
              </a:ext>
            </a:extLst>
          </p:cNvPr>
          <p:cNvCxnSpPr/>
          <p:nvPr/>
        </p:nvCxnSpPr>
        <p:spPr>
          <a:xfrm>
            <a:off x="11377911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FA49B31D-9389-8B40-3830-88468938A715}"/>
              </a:ext>
            </a:extLst>
          </p:cNvPr>
          <p:cNvSpPr txBox="1"/>
          <p:nvPr/>
        </p:nvSpPr>
        <p:spPr>
          <a:xfrm>
            <a:off x="655897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BF6E691-EBA8-87F0-DA37-B2CAA12D276F}"/>
              </a:ext>
            </a:extLst>
          </p:cNvPr>
          <p:cNvSpPr txBox="1"/>
          <p:nvPr/>
        </p:nvSpPr>
        <p:spPr>
          <a:xfrm>
            <a:off x="11177284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FDE195C-D755-3963-D751-E802313C5A27}"/>
              </a:ext>
            </a:extLst>
          </p:cNvPr>
          <p:cNvCxnSpPr/>
          <p:nvPr/>
        </p:nvCxnSpPr>
        <p:spPr>
          <a:xfrm>
            <a:off x="5827853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E10AE018-C707-CD8F-FD90-09232E4A7CB2}"/>
              </a:ext>
            </a:extLst>
          </p:cNvPr>
          <p:cNvSpPr txBox="1"/>
          <p:nvPr/>
        </p:nvSpPr>
        <p:spPr>
          <a:xfrm>
            <a:off x="5683170" y="474508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613392BD-B9E5-E05D-5D49-4DA96E66624B}"/>
              </a:ext>
            </a:extLst>
          </p:cNvPr>
          <p:cNvSpPr txBox="1"/>
          <p:nvPr/>
        </p:nvSpPr>
        <p:spPr>
          <a:xfrm>
            <a:off x="127320" y="451412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BAC35177-7568-B8C8-CF1D-246610761D9A}"/>
              </a:ext>
            </a:extLst>
          </p:cNvPr>
          <p:cNvSpPr txBox="1"/>
          <p:nvPr/>
        </p:nvSpPr>
        <p:spPr>
          <a:xfrm>
            <a:off x="10710442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5E47178E-60D5-E624-D536-FA640967F0D7}"/>
              </a:ext>
            </a:extLst>
          </p:cNvPr>
          <p:cNvSpPr/>
          <p:nvPr/>
        </p:nvSpPr>
        <p:spPr>
          <a:xfrm>
            <a:off x="5538392" y="4537089"/>
            <a:ext cx="269235" cy="22182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2979207-666F-C130-8B8A-6CC463DC36F4}"/>
              </a:ext>
            </a:extLst>
          </p:cNvPr>
          <p:cNvSpPr txBox="1"/>
          <p:nvPr/>
        </p:nvSpPr>
        <p:spPr>
          <a:xfrm>
            <a:off x="274320" y="64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latin typeface="Abadi" panose="020B0604020104020204" pitchFamily="34" charset="0"/>
              </a:rPr>
              <a:t>Complete </a:t>
            </a:r>
            <a:r>
              <a:rPr lang="nl-NL" sz="1800" dirty="0" err="1">
                <a:latin typeface="Abadi" panose="020B0604020104020204" pitchFamily="34" charset="0"/>
              </a:rPr>
              <a:t>opposite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3" name="Ovaal 2" descr="Opgerolde kranten">
            <a:extLst>
              <a:ext uri="{FF2B5EF4-FFF2-40B4-BE49-F238E27FC236}">
                <a16:creationId xmlns:a16="http://schemas.microsoft.com/office/drawing/2014/main" id="{D12B5020-5B11-E733-227B-A1244DE3F833}"/>
              </a:ext>
            </a:extLst>
          </p:cNvPr>
          <p:cNvSpPr/>
          <p:nvPr/>
        </p:nvSpPr>
        <p:spPr>
          <a:xfrm>
            <a:off x="254005" y="2803610"/>
            <a:ext cx="903326" cy="8927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F1AAE8F-1C3B-1A77-90B5-D42202AABD30}"/>
              </a:ext>
            </a:extLst>
          </p:cNvPr>
          <p:cNvSpPr txBox="1"/>
          <p:nvPr/>
        </p:nvSpPr>
        <p:spPr>
          <a:xfrm>
            <a:off x="1192184" y="3049912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105330C-708F-05F0-9DA3-A883DAB4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17</a:t>
            </a:fld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A45E91-4607-1103-5AB3-F81F1590DC4F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77951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368D3-5CBF-7B2D-17BC-AC0D2482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7C01E3FB-9630-4A92-3845-75B74D134709}"/>
              </a:ext>
            </a:extLst>
          </p:cNvPr>
          <p:cNvCxnSpPr/>
          <p:nvPr/>
        </p:nvCxnSpPr>
        <p:spPr>
          <a:xfrm>
            <a:off x="798652" y="194107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97DC4973-30F4-224F-B6AA-4D42E6D5C5D9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D6F74395-F1CE-57E1-B5F7-7C0E587F9659}"/>
              </a:ext>
            </a:extLst>
          </p:cNvPr>
          <p:cNvSpPr txBox="1"/>
          <p:nvPr/>
        </p:nvSpPr>
        <p:spPr>
          <a:xfrm>
            <a:off x="11177284" y="189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3CAB08D-4635-E9A2-C472-1EAA2ECAD08C}"/>
              </a:ext>
            </a:extLst>
          </p:cNvPr>
          <p:cNvSpPr txBox="1"/>
          <p:nvPr/>
        </p:nvSpPr>
        <p:spPr>
          <a:xfrm>
            <a:off x="10767597" y="603524"/>
            <a:ext cx="189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correlated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C51F3AB-273F-81F7-8B4F-30D68F051002}"/>
              </a:ext>
            </a:extLst>
          </p:cNvPr>
          <p:cNvSpPr txBox="1"/>
          <p:nvPr/>
        </p:nvSpPr>
        <p:spPr>
          <a:xfrm>
            <a:off x="621044" y="193579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-1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C92922CD-B279-8B09-C55F-30FA911394D6}"/>
              </a:ext>
            </a:extLst>
          </p:cNvPr>
          <p:cNvCxnSpPr/>
          <p:nvPr/>
        </p:nvCxnSpPr>
        <p:spPr>
          <a:xfrm>
            <a:off x="11375212" y="151280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089720C3-90EE-DD63-FCB3-38FF8F10B05D}"/>
              </a:ext>
            </a:extLst>
          </p:cNvPr>
          <p:cNvSpPr txBox="1"/>
          <p:nvPr/>
        </p:nvSpPr>
        <p:spPr>
          <a:xfrm>
            <a:off x="11216640" y="1052903"/>
            <a:ext cx="3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</a:t>
            </a:r>
            <a:endParaRPr lang="nl-NL" sz="24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59B7F5A-D839-04E1-8ACB-98005640CA2B}"/>
              </a:ext>
            </a:extLst>
          </p:cNvPr>
          <p:cNvCxnSpPr/>
          <p:nvPr/>
        </p:nvCxnSpPr>
        <p:spPr>
          <a:xfrm>
            <a:off x="113752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al 15">
            <a:extLst>
              <a:ext uri="{FF2B5EF4-FFF2-40B4-BE49-F238E27FC236}">
                <a16:creationId xmlns:a16="http://schemas.microsoft.com/office/drawing/2014/main" id="{ABAF0A78-C9B2-DD06-2A44-C5A4C003EBE5}"/>
              </a:ext>
            </a:extLst>
          </p:cNvPr>
          <p:cNvSpPr/>
          <p:nvPr/>
        </p:nvSpPr>
        <p:spPr>
          <a:xfrm>
            <a:off x="9198341" y="4537089"/>
            <a:ext cx="269235" cy="2218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2DE2F06-6CAE-34E4-A065-B02A2D9762DA}"/>
              </a:ext>
            </a:extLst>
          </p:cNvPr>
          <p:cNvSpPr txBox="1"/>
          <p:nvPr/>
        </p:nvSpPr>
        <p:spPr>
          <a:xfrm>
            <a:off x="9167857" y="4218328"/>
            <a:ext cx="3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63FD2DCA-12CC-C5AA-9E68-677693A6C0A8}"/>
              </a:ext>
            </a:extLst>
          </p:cNvPr>
          <p:cNvSpPr txBox="1"/>
          <p:nvPr/>
        </p:nvSpPr>
        <p:spPr>
          <a:xfrm>
            <a:off x="8853349" y="4232068"/>
            <a:ext cx="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L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99E7C1AF-C27A-133C-2CAB-EFC570FDE5C5}"/>
              </a:ext>
            </a:extLst>
          </p:cNvPr>
          <p:cNvCxnSpPr/>
          <p:nvPr/>
        </p:nvCxnSpPr>
        <p:spPr>
          <a:xfrm>
            <a:off x="798652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B364406A-3FB0-A152-EBBA-E4013308CAD2}"/>
              </a:ext>
            </a:extLst>
          </p:cNvPr>
          <p:cNvCxnSpPr/>
          <p:nvPr/>
        </p:nvCxnSpPr>
        <p:spPr>
          <a:xfrm>
            <a:off x="798652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9DA20B5F-4C9C-9150-0C7C-103BB3CEBCA8}"/>
              </a:ext>
            </a:extLst>
          </p:cNvPr>
          <p:cNvCxnSpPr/>
          <p:nvPr/>
        </p:nvCxnSpPr>
        <p:spPr>
          <a:xfrm>
            <a:off x="11377911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6818F1CA-B27E-D57D-FDC3-95EA700CA9B0}"/>
              </a:ext>
            </a:extLst>
          </p:cNvPr>
          <p:cNvSpPr txBox="1"/>
          <p:nvPr/>
        </p:nvSpPr>
        <p:spPr>
          <a:xfrm>
            <a:off x="655897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238A6FAA-78D6-3D5E-6403-89D23A16DE07}"/>
              </a:ext>
            </a:extLst>
          </p:cNvPr>
          <p:cNvSpPr txBox="1"/>
          <p:nvPr/>
        </p:nvSpPr>
        <p:spPr>
          <a:xfrm>
            <a:off x="11177284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18FD93D-B1DF-3090-92AB-C8FB232EE371}"/>
              </a:ext>
            </a:extLst>
          </p:cNvPr>
          <p:cNvCxnSpPr/>
          <p:nvPr/>
        </p:nvCxnSpPr>
        <p:spPr>
          <a:xfrm>
            <a:off x="9170493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B149B020-0517-3FDC-1675-1DF95BCFAF20}"/>
              </a:ext>
            </a:extLst>
          </p:cNvPr>
          <p:cNvSpPr txBox="1"/>
          <p:nvPr/>
        </p:nvSpPr>
        <p:spPr>
          <a:xfrm>
            <a:off x="9025810" y="474508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59A13674-1C0A-DE07-A7EE-01240CE79B06}"/>
              </a:ext>
            </a:extLst>
          </p:cNvPr>
          <p:cNvSpPr txBox="1"/>
          <p:nvPr/>
        </p:nvSpPr>
        <p:spPr>
          <a:xfrm>
            <a:off x="127320" y="451412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FBE2A391-35A3-3D3F-6636-08244FBEA6FF}"/>
              </a:ext>
            </a:extLst>
          </p:cNvPr>
          <p:cNvSpPr txBox="1"/>
          <p:nvPr/>
        </p:nvSpPr>
        <p:spPr>
          <a:xfrm>
            <a:off x="10710442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CD268059-F55B-4739-E44A-43F3B351CCA0}"/>
              </a:ext>
            </a:extLst>
          </p:cNvPr>
          <p:cNvSpPr/>
          <p:nvPr/>
        </p:nvSpPr>
        <p:spPr>
          <a:xfrm>
            <a:off x="8881032" y="4537089"/>
            <a:ext cx="269235" cy="22182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15DCA482-12CB-E2DF-5B4A-AFEF45CDF958}"/>
              </a:ext>
            </a:extLst>
          </p:cNvPr>
          <p:cNvSpPr txBox="1"/>
          <p:nvPr/>
        </p:nvSpPr>
        <p:spPr>
          <a:xfrm>
            <a:off x="274320" y="64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latin typeface="Abadi" panose="020B0604020104020204" pitchFamily="34" charset="0"/>
              </a:rPr>
              <a:t>Complete </a:t>
            </a:r>
            <a:r>
              <a:rPr lang="nl-NL" sz="1800" dirty="0" err="1">
                <a:latin typeface="Abadi" panose="020B0604020104020204" pitchFamily="34" charset="0"/>
              </a:rPr>
              <a:t>opposite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3" name="Ovaal 2" descr="Opgerolde kranten">
            <a:extLst>
              <a:ext uri="{FF2B5EF4-FFF2-40B4-BE49-F238E27FC236}">
                <a16:creationId xmlns:a16="http://schemas.microsoft.com/office/drawing/2014/main" id="{3A733FAF-F937-0CCD-35B4-882EE74CDF61}"/>
              </a:ext>
            </a:extLst>
          </p:cNvPr>
          <p:cNvSpPr/>
          <p:nvPr/>
        </p:nvSpPr>
        <p:spPr>
          <a:xfrm>
            <a:off x="254005" y="2803610"/>
            <a:ext cx="903326" cy="8927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A8D53B-CB49-3ED4-FEC5-B49F6C8AD6DA}"/>
              </a:ext>
            </a:extLst>
          </p:cNvPr>
          <p:cNvSpPr txBox="1"/>
          <p:nvPr/>
        </p:nvSpPr>
        <p:spPr>
          <a:xfrm>
            <a:off x="1192184" y="3049912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35FC9C-E309-040E-A72C-9CE6EC28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18</a:t>
            </a:fld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9650D-7F27-5B9D-6089-979F881338CF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10338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D05F9-6254-A2ED-09C9-4C272296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4828B044-A090-A8B1-061B-D5613898787D}"/>
              </a:ext>
            </a:extLst>
          </p:cNvPr>
          <p:cNvCxnSpPr/>
          <p:nvPr/>
        </p:nvCxnSpPr>
        <p:spPr>
          <a:xfrm>
            <a:off x="798652" y="194107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F0A278F0-9A1C-4C91-73CD-96CEB00400DC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3C7840D-BEFB-63C4-E91C-84291CF5EF13}"/>
              </a:ext>
            </a:extLst>
          </p:cNvPr>
          <p:cNvSpPr txBox="1"/>
          <p:nvPr/>
        </p:nvSpPr>
        <p:spPr>
          <a:xfrm>
            <a:off x="11177284" y="189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2A759A8-C38A-C718-1E07-2F694D8201BA}"/>
              </a:ext>
            </a:extLst>
          </p:cNvPr>
          <p:cNvSpPr txBox="1"/>
          <p:nvPr/>
        </p:nvSpPr>
        <p:spPr>
          <a:xfrm>
            <a:off x="10767597" y="603524"/>
            <a:ext cx="189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correlated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66F5F98-4A4A-79E5-8297-643D79C25D0B}"/>
              </a:ext>
            </a:extLst>
          </p:cNvPr>
          <p:cNvSpPr txBox="1"/>
          <p:nvPr/>
        </p:nvSpPr>
        <p:spPr>
          <a:xfrm>
            <a:off x="621044" y="193579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-1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3B905D0C-1866-E0AF-0729-E7483CA577AF}"/>
              </a:ext>
            </a:extLst>
          </p:cNvPr>
          <p:cNvCxnSpPr/>
          <p:nvPr/>
        </p:nvCxnSpPr>
        <p:spPr>
          <a:xfrm>
            <a:off x="11375212" y="151280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3455066-1387-0B71-801C-614DE4928DE1}"/>
              </a:ext>
            </a:extLst>
          </p:cNvPr>
          <p:cNvSpPr txBox="1"/>
          <p:nvPr/>
        </p:nvSpPr>
        <p:spPr>
          <a:xfrm>
            <a:off x="11216640" y="1052903"/>
            <a:ext cx="3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</a:t>
            </a:r>
            <a:endParaRPr lang="nl-NL" sz="24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08476D2-470B-52FA-96EE-DF69B4C17F3D}"/>
              </a:ext>
            </a:extLst>
          </p:cNvPr>
          <p:cNvCxnSpPr/>
          <p:nvPr/>
        </p:nvCxnSpPr>
        <p:spPr>
          <a:xfrm>
            <a:off x="113752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al 15">
            <a:extLst>
              <a:ext uri="{FF2B5EF4-FFF2-40B4-BE49-F238E27FC236}">
                <a16:creationId xmlns:a16="http://schemas.microsoft.com/office/drawing/2014/main" id="{0FC1DDDB-174A-0A18-CE4E-EDD8F61E498A}"/>
              </a:ext>
            </a:extLst>
          </p:cNvPr>
          <p:cNvSpPr/>
          <p:nvPr/>
        </p:nvSpPr>
        <p:spPr>
          <a:xfrm>
            <a:off x="4189461" y="4537089"/>
            <a:ext cx="269235" cy="2218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F81EF11-37AB-AC78-6A39-2DF1C7521797}"/>
              </a:ext>
            </a:extLst>
          </p:cNvPr>
          <p:cNvSpPr txBox="1"/>
          <p:nvPr/>
        </p:nvSpPr>
        <p:spPr>
          <a:xfrm>
            <a:off x="4158977" y="4218328"/>
            <a:ext cx="3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427AD0B7-FF33-DB0A-C43A-1C1E55941222}"/>
              </a:ext>
            </a:extLst>
          </p:cNvPr>
          <p:cNvSpPr txBox="1"/>
          <p:nvPr/>
        </p:nvSpPr>
        <p:spPr>
          <a:xfrm>
            <a:off x="3844469" y="4232068"/>
            <a:ext cx="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L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CAD8DE1F-1D30-F84E-BB04-8882C0A1B5B2}"/>
              </a:ext>
            </a:extLst>
          </p:cNvPr>
          <p:cNvCxnSpPr/>
          <p:nvPr/>
        </p:nvCxnSpPr>
        <p:spPr>
          <a:xfrm>
            <a:off x="798652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82D2349-E822-731B-3ADB-47771BF00917}"/>
              </a:ext>
            </a:extLst>
          </p:cNvPr>
          <p:cNvCxnSpPr/>
          <p:nvPr/>
        </p:nvCxnSpPr>
        <p:spPr>
          <a:xfrm>
            <a:off x="798652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5A152C4-2F38-6D13-1CE1-CE80D53B4196}"/>
              </a:ext>
            </a:extLst>
          </p:cNvPr>
          <p:cNvCxnSpPr/>
          <p:nvPr/>
        </p:nvCxnSpPr>
        <p:spPr>
          <a:xfrm>
            <a:off x="11377911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CCD6BC6E-F56E-21A0-1479-0CBBB2B12AEF}"/>
              </a:ext>
            </a:extLst>
          </p:cNvPr>
          <p:cNvSpPr txBox="1"/>
          <p:nvPr/>
        </p:nvSpPr>
        <p:spPr>
          <a:xfrm>
            <a:off x="655897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3AD75A0-0E73-6D9B-B0C3-C65520063940}"/>
              </a:ext>
            </a:extLst>
          </p:cNvPr>
          <p:cNvSpPr txBox="1"/>
          <p:nvPr/>
        </p:nvSpPr>
        <p:spPr>
          <a:xfrm>
            <a:off x="11177284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7889B66-2A01-49B5-F000-01F4BA79EEE4}"/>
              </a:ext>
            </a:extLst>
          </p:cNvPr>
          <p:cNvCxnSpPr/>
          <p:nvPr/>
        </p:nvCxnSpPr>
        <p:spPr>
          <a:xfrm>
            <a:off x="4161613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B3F00922-F2E1-6F90-C83C-F397AAB93FF9}"/>
              </a:ext>
            </a:extLst>
          </p:cNvPr>
          <p:cNvSpPr txBox="1"/>
          <p:nvPr/>
        </p:nvSpPr>
        <p:spPr>
          <a:xfrm>
            <a:off x="4016930" y="474508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03BCE2B-AABA-2D7B-224F-2321A08CA77F}"/>
              </a:ext>
            </a:extLst>
          </p:cNvPr>
          <p:cNvSpPr txBox="1"/>
          <p:nvPr/>
        </p:nvSpPr>
        <p:spPr>
          <a:xfrm>
            <a:off x="127320" y="451412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138A528-67EA-7C05-DEBF-2C2874F023EE}"/>
              </a:ext>
            </a:extLst>
          </p:cNvPr>
          <p:cNvSpPr txBox="1"/>
          <p:nvPr/>
        </p:nvSpPr>
        <p:spPr>
          <a:xfrm>
            <a:off x="10710442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77E1132B-50A1-7CB8-211B-3FB489633CA1}"/>
              </a:ext>
            </a:extLst>
          </p:cNvPr>
          <p:cNvSpPr/>
          <p:nvPr/>
        </p:nvSpPr>
        <p:spPr>
          <a:xfrm>
            <a:off x="3872152" y="4537089"/>
            <a:ext cx="269235" cy="22182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283AB6F7-B856-5D71-6D7D-3F14FFE33F15}"/>
              </a:ext>
            </a:extLst>
          </p:cNvPr>
          <p:cNvSpPr txBox="1"/>
          <p:nvPr/>
        </p:nvSpPr>
        <p:spPr>
          <a:xfrm>
            <a:off x="274320" y="64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latin typeface="Abadi" panose="020B0604020104020204" pitchFamily="34" charset="0"/>
              </a:rPr>
              <a:t>Complete </a:t>
            </a:r>
            <a:r>
              <a:rPr lang="nl-NL" sz="1800" dirty="0" err="1">
                <a:latin typeface="Abadi" panose="020B0604020104020204" pitchFamily="34" charset="0"/>
              </a:rPr>
              <a:t>opposite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3" name="Ovaal 2" descr="Opgerolde kranten">
            <a:extLst>
              <a:ext uri="{FF2B5EF4-FFF2-40B4-BE49-F238E27FC236}">
                <a16:creationId xmlns:a16="http://schemas.microsoft.com/office/drawing/2014/main" id="{A68590E0-62DA-CE68-03A4-097DB14C2385}"/>
              </a:ext>
            </a:extLst>
          </p:cNvPr>
          <p:cNvSpPr/>
          <p:nvPr/>
        </p:nvSpPr>
        <p:spPr>
          <a:xfrm>
            <a:off x="254005" y="2803610"/>
            <a:ext cx="903326" cy="8927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82DFC42-346F-1F89-0CCC-083AD04A8D89}"/>
              </a:ext>
            </a:extLst>
          </p:cNvPr>
          <p:cNvSpPr txBox="1"/>
          <p:nvPr/>
        </p:nvSpPr>
        <p:spPr>
          <a:xfrm>
            <a:off x="1192184" y="3049912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AC359AD-E510-23C0-B34F-9F0B3E32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19</a:t>
            </a:fld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D5A65-71C4-1DD3-B572-99D0423A6205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92264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38" y="523685"/>
            <a:ext cx="7752901" cy="5814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B9519FBA-00CF-8134-C9E1-7310AE7C0E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15328-F912-64E3-E427-11ADBA60F589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1AEF3-894E-D4B7-AF6B-4AE4F37AA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EE42C2A4-71B4-EB2A-C855-0D8BC15EF1E4}"/>
              </a:ext>
            </a:extLst>
          </p:cNvPr>
          <p:cNvCxnSpPr/>
          <p:nvPr/>
        </p:nvCxnSpPr>
        <p:spPr>
          <a:xfrm>
            <a:off x="798652" y="194107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9A183CC6-C981-08AA-B94A-C5710D0480F6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51916D19-0A7C-7A11-7FCC-4609501DAE2A}"/>
              </a:ext>
            </a:extLst>
          </p:cNvPr>
          <p:cNvSpPr txBox="1"/>
          <p:nvPr/>
        </p:nvSpPr>
        <p:spPr>
          <a:xfrm>
            <a:off x="11177284" y="189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CD57DCD-6F1A-B53F-F49C-4E2C7BF20E5B}"/>
              </a:ext>
            </a:extLst>
          </p:cNvPr>
          <p:cNvSpPr txBox="1"/>
          <p:nvPr/>
        </p:nvSpPr>
        <p:spPr>
          <a:xfrm>
            <a:off x="10767597" y="603524"/>
            <a:ext cx="189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correlated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FF4942D-D955-B40D-BEC2-EDA1DFC49754}"/>
              </a:ext>
            </a:extLst>
          </p:cNvPr>
          <p:cNvSpPr txBox="1"/>
          <p:nvPr/>
        </p:nvSpPr>
        <p:spPr>
          <a:xfrm>
            <a:off x="621044" y="193579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-1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D750C51A-2797-AF9D-8D57-DDABD176110F}"/>
              </a:ext>
            </a:extLst>
          </p:cNvPr>
          <p:cNvCxnSpPr/>
          <p:nvPr/>
        </p:nvCxnSpPr>
        <p:spPr>
          <a:xfrm>
            <a:off x="11375212" y="151280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4DF07687-69C7-44CE-B357-5174007807DA}"/>
              </a:ext>
            </a:extLst>
          </p:cNvPr>
          <p:cNvSpPr txBox="1"/>
          <p:nvPr/>
        </p:nvSpPr>
        <p:spPr>
          <a:xfrm>
            <a:off x="5279212" y="714299"/>
            <a:ext cx="1507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Uncorrelated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3B851C3-FCF9-2E10-27B8-303F8767C731}"/>
              </a:ext>
            </a:extLst>
          </p:cNvPr>
          <p:cNvSpPr txBox="1"/>
          <p:nvPr/>
        </p:nvSpPr>
        <p:spPr>
          <a:xfrm>
            <a:off x="5770880" y="1052903"/>
            <a:ext cx="3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</a:t>
            </a:r>
            <a:endParaRPr lang="nl-NL" sz="24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291C12EB-5D89-6425-E3B3-C7399C9E06E6}"/>
              </a:ext>
            </a:extLst>
          </p:cNvPr>
          <p:cNvCxnSpPr/>
          <p:nvPr/>
        </p:nvCxnSpPr>
        <p:spPr>
          <a:xfrm>
            <a:off x="592945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al 15">
            <a:extLst>
              <a:ext uri="{FF2B5EF4-FFF2-40B4-BE49-F238E27FC236}">
                <a16:creationId xmlns:a16="http://schemas.microsoft.com/office/drawing/2014/main" id="{6CA9DE2B-6FFE-4EDC-84E4-2C60061DB314}"/>
              </a:ext>
            </a:extLst>
          </p:cNvPr>
          <p:cNvSpPr/>
          <p:nvPr/>
        </p:nvSpPr>
        <p:spPr>
          <a:xfrm>
            <a:off x="4189461" y="4537089"/>
            <a:ext cx="269235" cy="2218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368E77F8-5FB6-23AB-60F6-E6DB487EBE17}"/>
              </a:ext>
            </a:extLst>
          </p:cNvPr>
          <p:cNvSpPr txBox="1"/>
          <p:nvPr/>
        </p:nvSpPr>
        <p:spPr>
          <a:xfrm>
            <a:off x="4158977" y="4218328"/>
            <a:ext cx="3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D38269EF-AFFE-8346-E6F3-80DFBF0FE346}"/>
              </a:ext>
            </a:extLst>
          </p:cNvPr>
          <p:cNvSpPr txBox="1"/>
          <p:nvPr/>
        </p:nvSpPr>
        <p:spPr>
          <a:xfrm>
            <a:off x="3844469" y="4232068"/>
            <a:ext cx="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L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08FF5D11-BB46-DEC2-EFB5-0C3B29F3A413}"/>
              </a:ext>
            </a:extLst>
          </p:cNvPr>
          <p:cNvCxnSpPr/>
          <p:nvPr/>
        </p:nvCxnSpPr>
        <p:spPr>
          <a:xfrm>
            <a:off x="798652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0BAAA096-C444-6120-2E5D-3C5E786805E9}"/>
              </a:ext>
            </a:extLst>
          </p:cNvPr>
          <p:cNvCxnSpPr/>
          <p:nvPr/>
        </p:nvCxnSpPr>
        <p:spPr>
          <a:xfrm>
            <a:off x="798652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624054C-FAF7-E9B3-D890-1699C19CFAC8}"/>
              </a:ext>
            </a:extLst>
          </p:cNvPr>
          <p:cNvCxnSpPr/>
          <p:nvPr/>
        </p:nvCxnSpPr>
        <p:spPr>
          <a:xfrm>
            <a:off x="11377911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44D11679-4436-29D7-A970-5D2A770ABC04}"/>
              </a:ext>
            </a:extLst>
          </p:cNvPr>
          <p:cNvSpPr txBox="1"/>
          <p:nvPr/>
        </p:nvSpPr>
        <p:spPr>
          <a:xfrm>
            <a:off x="655897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E05C7DDD-DFED-154F-22C2-716ED72E60E3}"/>
              </a:ext>
            </a:extLst>
          </p:cNvPr>
          <p:cNvSpPr txBox="1"/>
          <p:nvPr/>
        </p:nvSpPr>
        <p:spPr>
          <a:xfrm>
            <a:off x="11177284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90DF1B9-97EC-A05C-829B-C256C3A93907}"/>
              </a:ext>
            </a:extLst>
          </p:cNvPr>
          <p:cNvCxnSpPr/>
          <p:nvPr/>
        </p:nvCxnSpPr>
        <p:spPr>
          <a:xfrm>
            <a:off x="4161613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293F7803-0810-F03C-B514-97FCA60ADEA2}"/>
              </a:ext>
            </a:extLst>
          </p:cNvPr>
          <p:cNvSpPr txBox="1"/>
          <p:nvPr/>
        </p:nvSpPr>
        <p:spPr>
          <a:xfrm>
            <a:off x="4016930" y="474508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FAAD1F00-BFE4-1CCE-BBD6-BC61E90B61D3}"/>
              </a:ext>
            </a:extLst>
          </p:cNvPr>
          <p:cNvSpPr txBox="1"/>
          <p:nvPr/>
        </p:nvSpPr>
        <p:spPr>
          <a:xfrm>
            <a:off x="127320" y="451412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19D2208-6B9C-A3B9-149B-36E11DB486B5}"/>
              </a:ext>
            </a:extLst>
          </p:cNvPr>
          <p:cNvSpPr txBox="1"/>
          <p:nvPr/>
        </p:nvSpPr>
        <p:spPr>
          <a:xfrm>
            <a:off x="10710442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E2DFE973-E9CE-48DD-BC61-015437BB8175}"/>
              </a:ext>
            </a:extLst>
          </p:cNvPr>
          <p:cNvSpPr/>
          <p:nvPr/>
        </p:nvSpPr>
        <p:spPr>
          <a:xfrm>
            <a:off x="3872152" y="4537089"/>
            <a:ext cx="269235" cy="22182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1AC1BEFA-EFDF-FDD4-CED0-A1C1BB93595F}"/>
              </a:ext>
            </a:extLst>
          </p:cNvPr>
          <p:cNvSpPr txBox="1"/>
          <p:nvPr/>
        </p:nvSpPr>
        <p:spPr>
          <a:xfrm>
            <a:off x="5770880" y="202042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237F315-6B42-870C-5119-26EC0E8C5649}"/>
              </a:ext>
            </a:extLst>
          </p:cNvPr>
          <p:cNvSpPr txBox="1"/>
          <p:nvPr/>
        </p:nvSpPr>
        <p:spPr>
          <a:xfrm>
            <a:off x="274320" y="64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latin typeface="Abadi" panose="020B0604020104020204" pitchFamily="34" charset="0"/>
              </a:rPr>
              <a:t>Complete </a:t>
            </a:r>
            <a:r>
              <a:rPr lang="nl-NL" sz="1800" dirty="0" err="1">
                <a:latin typeface="Abadi" panose="020B0604020104020204" pitchFamily="34" charset="0"/>
              </a:rPr>
              <a:t>opposite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6" name="Ovaal 5" descr="Opgerolde kranten">
            <a:extLst>
              <a:ext uri="{FF2B5EF4-FFF2-40B4-BE49-F238E27FC236}">
                <a16:creationId xmlns:a16="http://schemas.microsoft.com/office/drawing/2014/main" id="{FC766810-0BB4-8F25-CB74-AD1909292727}"/>
              </a:ext>
            </a:extLst>
          </p:cNvPr>
          <p:cNvSpPr/>
          <p:nvPr/>
        </p:nvSpPr>
        <p:spPr>
          <a:xfrm>
            <a:off x="254005" y="2803610"/>
            <a:ext cx="903326" cy="8927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8F9403C-8E66-198D-C84C-EC3A64AFE1B7}"/>
              </a:ext>
            </a:extLst>
          </p:cNvPr>
          <p:cNvSpPr txBox="1"/>
          <p:nvPr/>
        </p:nvSpPr>
        <p:spPr>
          <a:xfrm>
            <a:off x="1192184" y="3049912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7841053D-AE19-9918-DD8C-72A98D98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20</a:t>
            </a:fld>
            <a:endParaRPr lang="nl-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723CD7-132A-76EB-BE77-E66CF8386336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93788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60528-5115-6626-403C-2F5728E4E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1FD541A-FCD0-7BE6-5C00-9C58D54C80C4}"/>
              </a:ext>
            </a:extLst>
          </p:cNvPr>
          <p:cNvCxnSpPr/>
          <p:nvPr/>
        </p:nvCxnSpPr>
        <p:spPr>
          <a:xfrm>
            <a:off x="798652" y="194107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03521CA0-BC0C-7CBA-FB21-FECF8F2C889B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C1BFED30-D8D4-F5C5-4289-6EAB9DD83F78}"/>
              </a:ext>
            </a:extLst>
          </p:cNvPr>
          <p:cNvSpPr txBox="1"/>
          <p:nvPr/>
        </p:nvSpPr>
        <p:spPr>
          <a:xfrm>
            <a:off x="11177284" y="189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A992C6B-0690-901E-FAD9-0FD8D4329EF6}"/>
              </a:ext>
            </a:extLst>
          </p:cNvPr>
          <p:cNvSpPr txBox="1"/>
          <p:nvPr/>
        </p:nvSpPr>
        <p:spPr>
          <a:xfrm>
            <a:off x="10767597" y="603524"/>
            <a:ext cx="189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correlated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8B9D7B9-6E89-6850-1000-1D80467A3C3A}"/>
              </a:ext>
            </a:extLst>
          </p:cNvPr>
          <p:cNvSpPr txBox="1"/>
          <p:nvPr/>
        </p:nvSpPr>
        <p:spPr>
          <a:xfrm>
            <a:off x="621044" y="193579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-1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DAC87DC3-8901-C998-567F-503BB6D35334}"/>
              </a:ext>
            </a:extLst>
          </p:cNvPr>
          <p:cNvCxnSpPr/>
          <p:nvPr/>
        </p:nvCxnSpPr>
        <p:spPr>
          <a:xfrm>
            <a:off x="11375212" y="151280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AF61C53-7B11-915A-C9CA-750A115F8C19}"/>
              </a:ext>
            </a:extLst>
          </p:cNvPr>
          <p:cNvSpPr txBox="1"/>
          <p:nvPr/>
        </p:nvSpPr>
        <p:spPr>
          <a:xfrm>
            <a:off x="5770880" y="1052903"/>
            <a:ext cx="3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</a:t>
            </a:r>
            <a:endParaRPr lang="nl-NL" sz="24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74B7634E-C698-5D96-062C-B8D43F5A377D}"/>
              </a:ext>
            </a:extLst>
          </p:cNvPr>
          <p:cNvCxnSpPr/>
          <p:nvPr/>
        </p:nvCxnSpPr>
        <p:spPr>
          <a:xfrm>
            <a:off x="592945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al 15">
            <a:extLst>
              <a:ext uri="{FF2B5EF4-FFF2-40B4-BE49-F238E27FC236}">
                <a16:creationId xmlns:a16="http://schemas.microsoft.com/office/drawing/2014/main" id="{1F826814-1C68-1342-3797-D99A7465BFEA}"/>
              </a:ext>
            </a:extLst>
          </p:cNvPr>
          <p:cNvSpPr/>
          <p:nvPr/>
        </p:nvSpPr>
        <p:spPr>
          <a:xfrm>
            <a:off x="1883141" y="4537089"/>
            <a:ext cx="269235" cy="2218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7151051-EA87-B925-E637-2081A5D13B4E}"/>
              </a:ext>
            </a:extLst>
          </p:cNvPr>
          <p:cNvSpPr txBox="1"/>
          <p:nvPr/>
        </p:nvSpPr>
        <p:spPr>
          <a:xfrm>
            <a:off x="1852657" y="4218328"/>
            <a:ext cx="3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D1521FB3-C0CB-C304-BA48-9194A9B82836}"/>
              </a:ext>
            </a:extLst>
          </p:cNvPr>
          <p:cNvSpPr txBox="1"/>
          <p:nvPr/>
        </p:nvSpPr>
        <p:spPr>
          <a:xfrm>
            <a:off x="6333669" y="4232068"/>
            <a:ext cx="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L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9AD589B4-49CE-795A-F771-9FE44A7AE6DF}"/>
              </a:ext>
            </a:extLst>
          </p:cNvPr>
          <p:cNvCxnSpPr/>
          <p:nvPr/>
        </p:nvCxnSpPr>
        <p:spPr>
          <a:xfrm>
            <a:off x="798652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D5D321C3-4479-2C98-27B0-0828999E701A}"/>
              </a:ext>
            </a:extLst>
          </p:cNvPr>
          <p:cNvCxnSpPr/>
          <p:nvPr/>
        </p:nvCxnSpPr>
        <p:spPr>
          <a:xfrm>
            <a:off x="798652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4EBE85C-DC73-DDE5-23B3-85D1B08DA48C}"/>
              </a:ext>
            </a:extLst>
          </p:cNvPr>
          <p:cNvCxnSpPr/>
          <p:nvPr/>
        </p:nvCxnSpPr>
        <p:spPr>
          <a:xfrm>
            <a:off x="11377911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91DF6355-79BF-15FC-C991-3F1FF24CB340}"/>
              </a:ext>
            </a:extLst>
          </p:cNvPr>
          <p:cNvSpPr txBox="1"/>
          <p:nvPr/>
        </p:nvSpPr>
        <p:spPr>
          <a:xfrm>
            <a:off x="655897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A06EADA-2992-CB8D-721B-A5A7ABFDCE3F}"/>
              </a:ext>
            </a:extLst>
          </p:cNvPr>
          <p:cNvSpPr txBox="1"/>
          <p:nvPr/>
        </p:nvSpPr>
        <p:spPr>
          <a:xfrm>
            <a:off x="11177284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CA265606-B6FB-D485-61ED-093E0CDF9699}"/>
              </a:ext>
            </a:extLst>
          </p:cNvPr>
          <p:cNvCxnSpPr/>
          <p:nvPr/>
        </p:nvCxnSpPr>
        <p:spPr>
          <a:xfrm>
            <a:off x="6488253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C06EAFE-2272-2455-2D19-8EF789A8FDB5}"/>
              </a:ext>
            </a:extLst>
          </p:cNvPr>
          <p:cNvSpPr txBox="1"/>
          <p:nvPr/>
        </p:nvSpPr>
        <p:spPr>
          <a:xfrm>
            <a:off x="6343570" y="474508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5140C48-F10D-F33B-8EFA-15181078B7CA}"/>
              </a:ext>
            </a:extLst>
          </p:cNvPr>
          <p:cNvSpPr txBox="1"/>
          <p:nvPr/>
        </p:nvSpPr>
        <p:spPr>
          <a:xfrm>
            <a:off x="127320" y="451412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BD44FA8A-CF6F-8F44-3905-F496DFC5CE18}"/>
              </a:ext>
            </a:extLst>
          </p:cNvPr>
          <p:cNvSpPr txBox="1"/>
          <p:nvPr/>
        </p:nvSpPr>
        <p:spPr>
          <a:xfrm>
            <a:off x="10710442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6CCD103B-FFAB-ED84-7CDD-0B7260441FF6}"/>
              </a:ext>
            </a:extLst>
          </p:cNvPr>
          <p:cNvSpPr/>
          <p:nvPr/>
        </p:nvSpPr>
        <p:spPr>
          <a:xfrm>
            <a:off x="6361352" y="4537089"/>
            <a:ext cx="269235" cy="22182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FAD2C97-226C-7B14-01DB-818A9A00C111}"/>
              </a:ext>
            </a:extLst>
          </p:cNvPr>
          <p:cNvSpPr txBox="1"/>
          <p:nvPr/>
        </p:nvSpPr>
        <p:spPr>
          <a:xfrm>
            <a:off x="5770880" y="202042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9182C07-A2B3-7C35-FC6C-5171C636D8CA}"/>
              </a:ext>
            </a:extLst>
          </p:cNvPr>
          <p:cNvCxnSpPr/>
          <p:nvPr/>
        </p:nvCxnSpPr>
        <p:spPr>
          <a:xfrm>
            <a:off x="2007693" y="506244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8F1D867-C976-A929-58CC-55DDE20BB163}"/>
              </a:ext>
            </a:extLst>
          </p:cNvPr>
          <p:cNvSpPr txBox="1"/>
          <p:nvPr/>
        </p:nvSpPr>
        <p:spPr>
          <a:xfrm>
            <a:off x="1873170" y="473492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B0FBC5B-F78C-0E4A-362A-946ED37E510F}"/>
              </a:ext>
            </a:extLst>
          </p:cNvPr>
          <p:cNvSpPr txBox="1"/>
          <p:nvPr/>
        </p:nvSpPr>
        <p:spPr>
          <a:xfrm>
            <a:off x="5279212" y="714299"/>
            <a:ext cx="1507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Uncorrelated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5C25C09-A638-120C-699F-2626647D528C}"/>
              </a:ext>
            </a:extLst>
          </p:cNvPr>
          <p:cNvSpPr txBox="1"/>
          <p:nvPr/>
        </p:nvSpPr>
        <p:spPr>
          <a:xfrm>
            <a:off x="274320" y="64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latin typeface="Abadi" panose="020B0604020104020204" pitchFamily="34" charset="0"/>
              </a:rPr>
              <a:t>Complete </a:t>
            </a:r>
            <a:r>
              <a:rPr lang="nl-NL" sz="1800" dirty="0" err="1">
                <a:latin typeface="Abadi" panose="020B0604020104020204" pitchFamily="34" charset="0"/>
              </a:rPr>
              <a:t>opposite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29" name="Ovaal 28" descr="Opgerolde kranten">
            <a:extLst>
              <a:ext uri="{FF2B5EF4-FFF2-40B4-BE49-F238E27FC236}">
                <a16:creationId xmlns:a16="http://schemas.microsoft.com/office/drawing/2014/main" id="{6855D276-A7AC-633C-3D2A-2ACC0371039D}"/>
              </a:ext>
            </a:extLst>
          </p:cNvPr>
          <p:cNvSpPr/>
          <p:nvPr/>
        </p:nvSpPr>
        <p:spPr>
          <a:xfrm>
            <a:off x="254005" y="2803610"/>
            <a:ext cx="903326" cy="8927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DB621300-3F27-DB84-9D8E-589559D16065}"/>
              </a:ext>
            </a:extLst>
          </p:cNvPr>
          <p:cNvSpPr txBox="1"/>
          <p:nvPr/>
        </p:nvSpPr>
        <p:spPr>
          <a:xfrm>
            <a:off x="1192184" y="3049912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13" name="Tijdelijke aanduiding voor dianummer 12">
            <a:extLst>
              <a:ext uri="{FF2B5EF4-FFF2-40B4-BE49-F238E27FC236}">
                <a16:creationId xmlns:a16="http://schemas.microsoft.com/office/drawing/2014/main" id="{EA494E5C-A1DB-1C86-8DB3-27F2E897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21</a:t>
            </a:fld>
            <a:endParaRPr lang="nl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0C45B0-5347-2E0D-A20B-CB6999174A50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23784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1FE3A-D192-2582-F36F-DC57CFB2A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8518E8C-C0C6-21C0-ADB2-B09D33E053E0}"/>
              </a:ext>
            </a:extLst>
          </p:cNvPr>
          <p:cNvCxnSpPr/>
          <p:nvPr/>
        </p:nvCxnSpPr>
        <p:spPr>
          <a:xfrm>
            <a:off x="798652" y="194107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8EA01AA1-0FD1-7AF9-FDD4-DF5AB75C427C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529D1ECB-25BC-A443-94FF-8CA7A5AC13EE}"/>
              </a:ext>
            </a:extLst>
          </p:cNvPr>
          <p:cNvSpPr txBox="1"/>
          <p:nvPr/>
        </p:nvSpPr>
        <p:spPr>
          <a:xfrm>
            <a:off x="11177284" y="189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F941EBD-932A-445D-65CE-A0C0605FADC6}"/>
              </a:ext>
            </a:extLst>
          </p:cNvPr>
          <p:cNvSpPr txBox="1"/>
          <p:nvPr/>
        </p:nvSpPr>
        <p:spPr>
          <a:xfrm>
            <a:off x="10767597" y="603524"/>
            <a:ext cx="189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correlated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B2E0238-7287-3821-1563-092E792F5FCC}"/>
              </a:ext>
            </a:extLst>
          </p:cNvPr>
          <p:cNvSpPr txBox="1"/>
          <p:nvPr/>
        </p:nvSpPr>
        <p:spPr>
          <a:xfrm>
            <a:off x="621044" y="193579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-1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7EE0EC2-8146-6E4F-DB13-BF8EB8F5DC25}"/>
              </a:ext>
            </a:extLst>
          </p:cNvPr>
          <p:cNvCxnSpPr/>
          <p:nvPr/>
        </p:nvCxnSpPr>
        <p:spPr>
          <a:xfrm>
            <a:off x="11375212" y="151280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C3C4CBC5-1F60-03E9-6966-AFB204360541}"/>
              </a:ext>
            </a:extLst>
          </p:cNvPr>
          <p:cNvSpPr txBox="1"/>
          <p:nvPr/>
        </p:nvSpPr>
        <p:spPr>
          <a:xfrm>
            <a:off x="650240" y="1052903"/>
            <a:ext cx="3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</a:t>
            </a:r>
            <a:endParaRPr lang="nl-NL" sz="24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B110EE45-CD01-BA8D-2469-1D26FC902EA7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al 15">
            <a:extLst>
              <a:ext uri="{FF2B5EF4-FFF2-40B4-BE49-F238E27FC236}">
                <a16:creationId xmlns:a16="http://schemas.microsoft.com/office/drawing/2014/main" id="{D27FA6E4-0AAE-8E68-51DE-7ECB63D6DB61}"/>
              </a:ext>
            </a:extLst>
          </p:cNvPr>
          <p:cNvSpPr/>
          <p:nvPr/>
        </p:nvSpPr>
        <p:spPr>
          <a:xfrm>
            <a:off x="1883141" y="4537089"/>
            <a:ext cx="269235" cy="2218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2DD5FA2-1FBE-FA4B-B1E7-E652A65ECD9E}"/>
              </a:ext>
            </a:extLst>
          </p:cNvPr>
          <p:cNvSpPr txBox="1"/>
          <p:nvPr/>
        </p:nvSpPr>
        <p:spPr>
          <a:xfrm>
            <a:off x="1852657" y="4218328"/>
            <a:ext cx="3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6C0E960-3133-F09C-6380-308487617C9E}"/>
              </a:ext>
            </a:extLst>
          </p:cNvPr>
          <p:cNvSpPr txBox="1"/>
          <p:nvPr/>
        </p:nvSpPr>
        <p:spPr>
          <a:xfrm>
            <a:off x="6333669" y="4232068"/>
            <a:ext cx="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L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17C58EE7-3F99-892A-71FF-38ECE9AA9334}"/>
              </a:ext>
            </a:extLst>
          </p:cNvPr>
          <p:cNvCxnSpPr/>
          <p:nvPr/>
        </p:nvCxnSpPr>
        <p:spPr>
          <a:xfrm>
            <a:off x="798652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03FEA3C-CBC6-6D7A-3722-FFA6E4C21275}"/>
              </a:ext>
            </a:extLst>
          </p:cNvPr>
          <p:cNvCxnSpPr/>
          <p:nvPr/>
        </p:nvCxnSpPr>
        <p:spPr>
          <a:xfrm>
            <a:off x="798652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47BF9BF-71C6-22F1-9DE3-0D71CEF38DCC}"/>
              </a:ext>
            </a:extLst>
          </p:cNvPr>
          <p:cNvCxnSpPr/>
          <p:nvPr/>
        </p:nvCxnSpPr>
        <p:spPr>
          <a:xfrm>
            <a:off x="11377911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693186FE-C3F6-CB06-0DFA-D3F71EB12766}"/>
              </a:ext>
            </a:extLst>
          </p:cNvPr>
          <p:cNvSpPr txBox="1"/>
          <p:nvPr/>
        </p:nvSpPr>
        <p:spPr>
          <a:xfrm>
            <a:off x="655897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CC6CA71-398A-47EA-1355-4D37D704FB65}"/>
              </a:ext>
            </a:extLst>
          </p:cNvPr>
          <p:cNvSpPr txBox="1"/>
          <p:nvPr/>
        </p:nvSpPr>
        <p:spPr>
          <a:xfrm>
            <a:off x="11177284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B61EE66A-21A3-08D7-DC34-E6370275DC22}"/>
              </a:ext>
            </a:extLst>
          </p:cNvPr>
          <p:cNvCxnSpPr/>
          <p:nvPr/>
        </p:nvCxnSpPr>
        <p:spPr>
          <a:xfrm>
            <a:off x="6488253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7FA15AFB-59ED-BF85-3A8D-A2B80E619491}"/>
              </a:ext>
            </a:extLst>
          </p:cNvPr>
          <p:cNvSpPr txBox="1"/>
          <p:nvPr/>
        </p:nvSpPr>
        <p:spPr>
          <a:xfrm>
            <a:off x="6343570" y="474508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4A219973-50E9-F8A3-88F3-C404C42CD191}"/>
              </a:ext>
            </a:extLst>
          </p:cNvPr>
          <p:cNvSpPr txBox="1"/>
          <p:nvPr/>
        </p:nvSpPr>
        <p:spPr>
          <a:xfrm>
            <a:off x="127320" y="451412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7DB8A01-5B59-ED3B-EEA5-A37BD2DD9718}"/>
              </a:ext>
            </a:extLst>
          </p:cNvPr>
          <p:cNvSpPr txBox="1"/>
          <p:nvPr/>
        </p:nvSpPr>
        <p:spPr>
          <a:xfrm>
            <a:off x="10710442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52DA777A-8AF1-3F65-5FC8-B0767E15F4FB}"/>
              </a:ext>
            </a:extLst>
          </p:cNvPr>
          <p:cNvSpPr/>
          <p:nvPr/>
        </p:nvSpPr>
        <p:spPr>
          <a:xfrm>
            <a:off x="6361352" y="4537089"/>
            <a:ext cx="269235" cy="22182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B36F38BD-ABC8-89AB-80BC-7B0DC73F14AA}"/>
              </a:ext>
            </a:extLst>
          </p:cNvPr>
          <p:cNvSpPr txBox="1"/>
          <p:nvPr/>
        </p:nvSpPr>
        <p:spPr>
          <a:xfrm>
            <a:off x="5770880" y="202042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CDE6E80D-3722-C87A-3158-6DF450CA1E2C}"/>
              </a:ext>
            </a:extLst>
          </p:cNvPr>
          <p:cNvCxnSpPr/>
          <p:nvPr/>
        </p:nvCxnSpPr>
        <p:spPr>
          <a:xfrm>
            <a:off x="2007693" y="506244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045EAB12-4962-693B-A398-A92E1E2071AC}"/>
              </a:ext>
            </a:extLst>
          </p:cNvPr>
          <p:cNvSpPr txBox="1"/>
          <p:nvPr/>
        </p:nvSpPr>
        <p:spPr>
          <a:xfrm>
            <a:off x="1873170" y="473492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13BFB7C-9EEA-4000-D9E4-922B9227F6A1}"/>
              </a:ext>
            </a:extLst>
          </p:cNvPr>
          <p:cNvSpPr txBox="1"/>
          <p:nvPr/>
        </p:nvSpPr>
        <p:spPr>
          <a:xfrm>
            <a:off x="5279212" y="714299"/>
            <a:ext cx="1507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Uncorrelated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4944976-3D20-F1EC-9308-9AB930F93C66}"/>
              </a:ext>
            </a:extLst>
          </p:cNvPr>
          <p:cNvSpPr txBox="1"/>
          <p:nvPr/>
        </p:nvSpPr>
        <p:spPr>
          <a:xfrm>
            <a:off x="274320" y="64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latin typeface="Abadi" panose="020B0604020104020204" pitchFamily="34" charset="0"/>
              </a:rPr>
              <a:t>Complete </a:t>
            </a:r>
            <a:r>
              <a:rPr lang="nl-NL" sz="1800" dirty="0" err="1">
                <a:latin typeface="Abadi" panose="020B0604020104020204" pitchFamily="34" charset="0"/>
              </a:rPr>
              <a:t>opposite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13" name="Ovaal 12" descr="Opgerolde kranten">
            <a:extLst>
              <a:ext uri="{FF2B5EF4-FFF2-40B4-BE49-F238E27FC236}">
                <a16:creationId xmlns:a16="http://schemas.microsoft.com/office/drawing/2014/main" id="{D3AB87B2-7792-CB7C-55A8-4FC8ECB0BBD7}"/>
              </a:ext>
            </a:extLst>
          </p:cNvPr>
          <p:cNvSpPr/>
          <p:nvPr/>
        </p:nvSpPr>
        <p:spPr>
          <a:xfrm>
            <a:off x="254005" y="2803610"/>
            <a:ext cx="903326" cy="8927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B3848FC-CFBD-47C2-CE0C-87735CF5171C}"/>
              </a:ext>
            </a:extLst>
          </p:cNvPr>
          <p:cNvSpPr txBox="1"/>
          <p:nvPr/>
        </p:nvSpPr>
        <p:spPr>
          <a:xfrm>
            <a:off x="1192184" y="3049912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30" name="Tijdelijke aanduiding voor dianummer 29">
            <a:extLst>
              <a:ext uri="{FF2B5EF4-FFF2-40B4-BE49-F238E27FC236}">
                <a16:creationId xmlns:a16="http://schemas.microsoft.com/office/drawing/2014/main" id="{00DEBC6F-13F9-1D25-09E8-DF6B9BC81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22</a:t>
            </a:fld>
            <a:endParaRPr lang="nl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4C4E0-4FF2-E94D-DFD0-139EF0289620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80355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3937-D463-1C89-BA79-8D07545D4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2184634-B4B4-B3E2-1A47-3E3A9F18521C}"/>
              </a:ext>
            </a:extLst>
          </p:cNvPr>
          <p:cNvCxnSpPr/>
          <p:nvPr/>
        </p:nvCxnSpPr>
        <p:spPr>
          <a:xfrm>
            <a:off x="798652" y="194107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96DF106-DD27-CCBF-7C84-9E01FB56F1D4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2299472D-43C8-7B46-0043-A6C7E3695E15}"/>
              </a:ext>
            </a:extLst>
          </p:cNvPr>
          <p:cNvSpPr txBox="1"/>
          <p:nvPr/>
        </p:nvSpPr>
        <p:spPr>
          <a:xfrm>
            <a:off x="11177284" y="189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A0F9352-959A-8528-2311-F96D9A3788E3}"/>
              </a:ext>
            </a:extLst>
          </p:cNvPr>
          <p:cNvSpPr txBox="1"/>
          <p:nvPr/>
        </p:nvSpPr>
        <p:spPr>
          <a:xfrm>
            <a:off x="10767597" y="603524"/>
            <a:ext cx="189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correlated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34B295A-EF9B-60FB-2766-DEF98FE4C916}"/>
              </a:ext>
            </a:extLst>
          </p:cNvPr>
          <p:cNvSpPr txBox="1"/>
          <p:nvPr/>
        </p:nvSpPr>
        <p:spPr>
          <a:xfrm>
            <a:off x="621044" y="193579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-1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1551158-3D21-1AB4-DDA1-87DC33DF1BC0}"/>
              </a:ext>
            </a:extLst>
          </p:cNvPr>
          <p:cNvCxnSpPr/>
          <p:nvPr/>
        </p:nvCxnSpPr>
        <p:spPr>
          <a:xfrm>
            <a:off x="11375212" y="151280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41D5E5D7-7191-0959-1554-613D0BAC8310}"/>
              </a:ext>
            </a:extLst>
          </p:cNvPr>
          <p:cNvSpPr txBox="1"/>
          <p:nvPr/>
        </p:nvSpPr>
        <p:spPr>
          <a:xfrm>
            <a:off x="650240" y="1052903"/>
            <a:ext cx="3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</a:t>
            </a:r>
            <a:endParaRPr lang="nl-NL" sz="24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FC77B109-6F85-D291-58D7-311F7460BC05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al 15">
            <a:extLst>
              <a:ext uri="{FF2B5EF4-FFF2-40B4-BE49-F238E27FC236}">
                <a16:creationId xmlns:a16="http://schemas.microsoft.com/office/drawing/2014/main" id="{74E8DB04-76D2-A7F1-B8BE-A682FAAF8633}"/>
              </a:ext>
            </a:extLst>
          </p:cNvPr>
          <p:cNvSpPr/>
          <p:nvPr/>
        </p:nvSpPr>
        <p:spPr>
          <a:xfrm>
            <a:off x="1883141" y="4537089"/>
            <a:ext cx="269235" cy="2218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FA53760-4619-5BF6-244F-92EB2F19B70A}"/>
              </a:ext>
            </a:extLst>
          </p:cNvPr>
          <p:cNvSpPr txBox="1"/>
          <p:nvPr/>
        </p:nvSpPr>
        <p:spPr>
          <a:xfrm>
            <a:off x="1852657" y="4218328"/>
            <a:ext cx="3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461400F-AC5F-F435-4B27-3975665621F8}"/>
              </a:ext>
            </a:extLst>
          </p:cNvPr>
          <p:cNvSpPr txBox="1"/>
          <p:nvPr/>
        </p:nvSpPr>
        <p:spPr>
          <a:xfrm>
            <a:off x="9747429" y="4232068"/>
            <a:ext cx="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L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42CD5A8C-2B77-DDEA-E985-A22733E78DF4}"/>
              </a:ext>
            </a:extLst>
          </p:cNvPr>
          <p:cNvCxnSpPr/>
          <p:nvPr/>
        </p:nvCxnSpPr>
        <p:spPr>
          <a:xfrm>
            <a:off x="798652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0E2113A-4EBA-96C8-6B38-7E7BC7658614}"/>
              </a:ext>
            </a:extLst>
          </p:cNvPr>
          <p:cNvCxnSpPr/>
          <p:nvPr/>
        </p:nvCxnSpPr>
        <p:spPr>
          <a:xfrm>
            <a:off x="798652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92860624-4EBC-FD42-33DA-1EE0D080B5E0}"/>
              </a:ext>
            </a:extLst>
          </p:cNvPr>
          <p:cNvCxnSpPr/>
          <p:nvPr/>
        </p:nvCxnSpPr>
        <p:spPr>
          <a:xfrm>
            <a:off x="11377911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CF29518F-9276-7362-1E9C-1F1B6B45107A}"/>
              </a:ext>
            </a:extLst>
          </p:cNvPr>
          <p:cNvSpPr txBox="1"/>
          <p:nvPr/>
        </p:nvSpPr>
        <p:spPr>
          <a:xfrm>
            <a:off x="655897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1224256-6437-F84F-BF6F-327C9873F3FF}"/>
              </a:ext>
            </a:extLst>
          </p:cNvPr>
          <p:cNvSpPr txBox="1"/>
          <p:nvPr/>
        </p:nvSpPr>
        <p:spPr>
          <a:xfrm>
            <a:off x="11177284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3964EE-FDD9-D741-506E-F3CC384EAAA8}"/>
              </a:ext>
            </a:extLst>
          </p:cNvPr>
          <p:cNvCxnSpPr/>
          <p:nvPr/>
        </p:nvCxnSpPr>
        <p:spPr>
          <a:xfrm>
            <a:off x="9902013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D11CAD1A-D526-EAAB-8E1A-C272BBC93EED}"/>
              </a:ext>
            </a:extLst>
          </p:cNvPr>
          <p:cNvSpPr txBox="1"/>
          <p:nvPr/>
        </p:nvSpPr>
        <p:spPr>
          <a:xfrm>
            <a:off x="9757330" y="474508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E794124D-45E9-5CC5-C1E7-5020F76657CC}"/>
              </a:ext>
            </a:extLst>
          </p:cNvPr>
          <p:cNvSpPr txBox="1"/>
          <p:nvPr/>
        </p:nvSpPr>
        <p:spPr>
          <a:xfrm>
            <a:off x="127320" y="451412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9D2334A7-92D5-717A-FC3D-A69BF2AD995E}"/>
              </a:ext>
            </a:extLst>
          </p:cNvPr>
          <p:cNvSpPr txBox="1"/>
          <p:nvPr/>
        </p:nvSpPr>
        <p:spPr>
          <a:xfrm>
            <a:off x="10710442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F996518A-0562-C27B-D247-D16BE2205D33}"/>
              </a:ext>
            </a:extLst>
          </p:cNvPr>
          <p:cNvSpPr/>
          <p:nvPr/>
        </p:nvSpPr>
        <p:spPr>
          <a:xfrm>
            <a:off x="9775112" y="4537089"/>
            <a:ext cx="269235" cy="22182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C6FE287D-9715-577A-FFF7-066BB3785FD9}"/>
              </a:ext>
            </a:extLst>
          </p:cNvPr>
          <p:cNvSpPr txBox="1"/>
          <p:nvPr/>
        </p:nvSpPr>
        <p:spPr>
          <a:xfrm>
            <a:off x="5770880" y="202042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CD69D527-7B44-3AB3-0049-A54400D08591}"/>
              </a:ext>
            </a:extLst>
          </p:cNvPr>
          <p:cNvCxnSpPr/>
          <p:nvPr/>
        </p:nvCxnSpPr>
        <p:spPr>
          <a:xfrm>
            <a:off x="2007693" y="506244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2022195B-0BA3-A5D5-76F4-85D2864B9A28}"/>
              </a:ext>
            </a:extLst>
          </p:cNvPr>
          <p:cNvSpPr txBox="1"/>
          <p:nvPr/>
        </p:nvSpPr>
        <p:spPr>
          <a:xfrm>
            <a:off x="1873170" y="473492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ECBDBCE-03AF-D3D1-FFFF-FE8C4D8A0C36}"/>
              </a:ext>
            </a:extLst>
          </p:cNvPr>
          <p:cNvSpPr txBox="1"/>
          <p:nvPr/>
        </p:nvSpPr>
        <p:spPr>
          <a:xfrm>
            <a:off x="5279212" y="714299"/>
            <a:ext cx="1507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Uncorrelated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3906298-F01B-B3A2-FCDB-917AF81AC8FF}"/>
              </a:ext>
            </a:extLst>
          </p:cNvPr>
          <p:cNvSpPr txBox="1"/>
          <p:nvPr/>
        </p:nvSpPr>
        <p:spPr>
          <a:xfrm>
            <a:off x="274320" y="64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latin typeface="Abadi" panose="020B0604020104020204" pitchFamily="34" charset="0"/>
              </a:rPr>
              <a:t>Complete </a:t>
            </a:r>
            <a:r>
              <a:rPr lang="nl-NL" sz="1800" dirty="0" err="1">
                <a:latin typeface="Abadi" panose="020B0604020104020204" pitchFamily="34" charset="0"/>
              </a:rPr>
              <a:t>opposite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13" name="Ovaal 12" descr="Opgerolde kranten">
            <a:extLst>
              <a:ext uri="{FF2B5EF4-FFF2-40B4-BE49-F238E27FC236}">
                <a16:creationId xmlns:a16="http://schemas.microsoft.com/office/drawing/2014/main" id="{14EA105D-AAA7-6CEB-DEDB-F5B16E57B8C7}"/>
              </a:ext>
            </a:extLst>
          </p:cNvPr>
          <p:cNvSpPr/>
          <p:nvPr/>
        </p:nvSpPr>
        <p:spPr>
          <a:xfrm>
            <a:off x="254005" y="2803610"/>
            <a:ext cx="903326" cy="8927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0AA86AE-4B20-11FA-35E3-F0EB808E7783}"/>
              </a:ext>
            </a:extLst>
          </p:cNvPr>
          <p:cNvSpPr txBox="1"/>
          <p:nvPr/>
        </p:nvSpPr>
        <p:spPr>
          <a:xfrm>
            <a:off x="1192184" y="3049912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30" name="Tijdelijke aanduiding voor dianummer 29">
            <a:extLst>
              <a:ext uri="{FF2B5EF4-FFF2-40B4-BE49-F238E27FC236}">
                <a16:creationId xmlns:a16="http://schemas.microsoft.com/office/drawing/2014/main" id="{06567A8C-5ECF-8174-7017-1BD4C4EAC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23</a:t>
            </a:fld>
            <a:endParaRPr lang="nl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57F02A-86E4-C03C-BBA6-DC5F9E0E9659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593099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4E45D-F0C5-A3E1-89C0-FE1BF7923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6C601B49-32B4-E52D-9153-829D627123DC}"/>
              </a:ext>
            </a:extLst>
          </p:cNvPr>
          <p:cNvCxnSpPr/>
          <p:nvPr/>
        </p:nvCxnSpPr>
        <p:spPr>
          <a:xfrm>
            <a:off x="798652" y="194107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C1287688-42A0-1132-8C22-1233CE826188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BEA406E5-5C06-3297-D460-E1C32FFEE59B}"/>
              </a:ext>
            </a:extLst>
          </p:cNvPr>
          <p:cNvSpPr txBox="1"/>
          <p:nvPr/>
        </p:nvSpPr>
        <p:spPr>
          <a:xfrm>
            <a:off x="11177284" y="189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ECEEA87-03F5-0BB7-B3CA-5DCBB295720C}"/>
              </a:ext>
            </a:extLst>
          </p:cNvPr>
          <p:cNvSpPr txBox="1"/>
          <p:nvPr/>
        </p:nvSpPr>
        <p:spPr>
          <a:xfrm>
            <a:off x="10767597" y="603524"/>
            <a:ext cx="189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correlated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52A91B4-69BB-B99D-F66F-8775E42FDBED}"/>
              </a:ext>
            </a:extLst>
          </p:cNvPr>
          <p:cNvSpPr txBox="1"/>
          <p:nvPr/>
        </p:nvSpPr>
        <p:spPr>
          <a:xfrm>
            <a:off x="621044" y="193579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-1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2B8922B2-A5FB-BA61-19D4-04B8A6105C90}"/>
              </a:ext>
            </a:extLst>
          </p:cNvPr>
          <p:cNvCxnSpPr/>
          <p:nvPr/>
        </p:nvCxnSpPr>
        <p:spPr>
          <a:xfrm>
            <a:off x="11375212" y="151280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F8AB2E8A-02F2-F2B7-FA29-A9541231981C}"/>
              </a:ext>
            </a:extLst>
          </p:cNvPr>
          <p:cNvSpPr txBox="1"/>
          <p:nvPr/>
        </p:nvSpPr>
        <p:spPr>
          <a:xfrm>
            <a:off x="650240" y="1052903"/>
            <a:ext cx="3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</a:t>
            </a:r>
            <a:endParaRPr lang="nl-NL" sz="24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C5D92BB5-E3E9-3A79-8A01-D1D82988E726}"/>
              </a:ext>
            </a:extLst>
          </p:cNvPr>
          <p:cNvCxnSpPr/>
          <p:nvPr/>
        </p:nvCxnSpPr>
        <p:spPr>
          <a:xfrm>
            <a:off x="808812" y="150264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al 15">
            <a:extLst>
              <a:ext uri="{FF2B5EF4-FFF2-40B4-BE49-F238E27FC236}">
                <a16:creationId xmlns:a16="http://schemas.microsoft.com/office/drawing/2014/main" id="{D497187C-B575-8F33-3881-23194EB1FD98}"/>
              </a:ext>
            </a:extLst>
          </p:cNvPr>
          <p:cNvSpPr/>
          <p:nvPr/>
        </p:nvSpPr>
        <p:spPr>
          <a:xfrm>
            <a:off x="10061941" y="4537089"/>
            <a:ext cx="269235" cy="2218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5A87EE-FD11-DB44-7EF1-C4D3263C35C0}"/>
              </a:ext>
            </a:extLst>
          </p:cNvPr>
          <p:cNvSpPr txBox="1"/>
          <p:nvPr/>
        </p:nvSpPr>
        <p:spPr>
          <a:xfrm>
            <a:off x="10031457" y="4218328"/>
            <a:ext cx="3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F932302-208D-A9DA-C32C-99D5B4023E9C}"/>
              </a:ext>
            </a:extLst>
          </p:cNvPr>
          <p:cNvSpPr txBox="1"/>
          <p:nvPr/>
        </p:nvSpPr>
        <p:spPr>
          <a:xfrm>
            <a:off x="1751509" y="4232068"/>
            <a:ext cx="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L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2DA63273-817E-A90C-6E0E-5954135EFCA3}"/>
              </a:ext>
            </a:extLst>
          </p:cNvPr>
          <p:cNvCxnSpPr/>
          <p:nvPr/>
        </p:nvCxnSpPr>
        <p:spPr>
          <a:xfrm>
            <a:off x="798652" y="532435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912C040-9C16-B99C-4DF5-7237A61F00FE}"/>
              </a:ext>
            </a:extLst>
          </p:cNvPr>
          <p:cNvCxnSpPr/>
          <p:nvPr/>
        </p:nvCxnSpPr>
        <p:spPr>
          <a:xfrm>
            <a:off x="798652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986CA8B6-E76F-D8A1-B3B9-08B34177CA4A}"/>
              </a:ext>
            </a:extLst>
          </p:cNvPr>
          <p:cNvCxnSpPr/>
          <p:nvPr/>
        </p:nvCxnSpPr>
        <p:spPr>
          <a:xfrm>
            <a:off x="11377911" y="489608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7B5E6235-B7EE-3957-A370-8F37C5973F14}"/>
              </a:ext>
            </a:extLst>
          </p:cNvPr>
          <p:cNvSpPr txBox="1"/>
          <p:nvPr/>
        </p:nvSpPr>
        <p:spPr>
          <a:xfrm>
            <a:off x="655897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E9D1A1C7-2BD1-76B4-5DDF-13CAC3956A8A}"/>
              </a:ext>
            </a:extLst>
          </p:cNvPr>
          <p:cNvSpPr txBox="1"/>
          <p:nvPr/>
        </p:nvSpPr>
        <p:spPr>
          <a:xfrm>
            <a:off x="11177284" y="528133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BB558BFB-E171-69ED-F346-D243645FEB05}"/>
              </a:ext>
            </a:extLst>
          </p:cNvPr>
          <p:cNvCxnSpPr/>
          <p:nvPr/>
        </p:nvCxnSpPr>
        <p:spPr>
          <a:xfrm>
            <a:off x="1906093" y="507260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FD3C01B-FF3C-D876-1E0F-09E2658F148A}"/>
              </a:ext>
            </a:extLst>
          </p:cNvPr>
          <p:cNvSpPr txBox="1"/>
          <p:nvPr/>
        </p:nvSpPr>
        <p:spPr>
          <a:xfrm>
            <a:off x="1761410" y="474508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8D98617-4366-6409-39E0-BF36991A123F}"/>
              </a:ext>
            </a:extLst>
          </p:cNvPr>
          <p:cNvSpPr txBox="1"/>
          <p:nvPr/>
        </p:nvSpPr>
        <p:spPr>
          <a:xfrm>
            <a:off x="127320" y="4514127"/>
            <a:ext cx="167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13CA4CF3-A720-55C6-D103-C6C0D2286017}"/>
              </a:ext>
            </a:extLst>
          </p:cNvPr>
          <p:cNvSpPr txBox="1"/>
          <p:nvPr/>
        </p:nvSpPr>
        <p:spPr>
          <a:xfrm>
            <a:off x="10710442" y="455886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A4C4C4A0-527D-46F9-C0EC-BC1EF1904C69}"/>
              </a:ext>
            </a:extLst>
          </p:cNvPr>
          <p:cNvSpPr/>
          <p:nvPr/>
        </p:nvSpPr>
        <p:spPr>
          <a:xfrm>
            <a:off x="1779192" y="4537089"/>
            <a:ext cx="269235" cy="22182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BE0B3D01-70BD-B72F-9D68-2EAB37F8F30C}"/>
              </a:ext>
            </a:extLst>
          </p:cNvPr>
          <p:cNvSpPr txBox="1"/>
          <p:nvPr/>
        </p:nvSpPr>
        <p:spPr>
          <a:xfrm>
            <a:off x="5770880" y="2020427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B8151BCA-9C29-DC7F-874E-D9BB719D797E}"/>
              </a:ext>
            </a:extLst>
          </p:cNvPr>
          <p:cNvCxnSpPr/>
          <p:nvPr/>
        </p:nvCxnSpPr>
        <p:spPr>
          <a:xfrm>
            <a:off x="10186493" y="506244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0881237-77AA-4376-6F05-36330CF35A64}"/>
              </a:ext>
            </a:extLst>
          </p:cNvPr>
          <p:cNvSpPr txBox="1"/>
          <p:nvPr/>
        </p:nvSpPr>
        <p:spPr>
          <a:xfrm>
            <a:off x="10051970" y="473492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4393E28-6C44-D717-31CC-0966833519F8}"/>
              </a:ext>
            </a:extLst>
          </p:cNvPr>
          <p:cNvSpPr txBox="1"/>
          <p:nvPr/>
        </p:nvSpPr>
        <p:spPr>
          <a:xfrm>
            <a:off x="5279212" y="714299"/>
            <a:ext cx="1507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Uncorrelated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8079F79-8F7E-DE59-DF57-E85654E92F75}"/>
              </a:ext>
            </a:extLst>
          </p:cNvPr>
          <p:cNvSpPr txBox="1"/>
          <p:nvPr/>
        </p:nvSpPr>
        <p:spPr>
          <a:xfrm>
            <a:off x="274320" y="64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latin typeface="Abadi" panose="020B0604020104020204" pitchFamily="34" charset="0"/>
              </a:rPr>
              <a:t>Complete </a:t>
            </a:r>
            <a:r>
              <a:rPr lang="nl-NL" sz="1800" dirty="0" err="1">
                <a:latin typeface="Abadi" panose="020B0604020104020204" pitchFamily="34" charset="0"/>
              </a:rPr>
              <a:t>opposite</a:t>
            </a:r>
            <a:endParaRPr lang="nl-NL" sz="1800" dirty="0">
              <a:latin typeface="Abadi" panose="020B0604020104020204" pitchFamily="34" charset="0"/>
            </a:endParaRPr>
          </a:p>
        </p:txBody>
      </p:sp>
      <p:sp>
        <p:nvSpPr>
          <p:cNvPr id="13" name="Ovaal 12" descr="Opgerolde kranten">
            <a:extLst>
              <a:ext uri="{FF2B5EF4-FFF2-40B4-BE49-F238E27FC236}">
                <a16:creationId xmlns:a16="http://schemas.microsoft.com/office/drawing/2014/main" id="{AF2D29A0-4F6F-E1FC-7E52-8B6DE359FD8C}"/>
              </a:ext>
            </a:extLst>
          </p:cNvPr>
          <p:cNvSpPr/>
          <p:nvPr/>
        </p:nvSpPr>
        <p:spPr>
          <a:xfrm>
            <a:off x="254005" y="2803610"/>
            <a:ext cx="903326" cy="8927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7FA9B33B-A25B-5543-0C32-80260677ADB6}"/>
              </a:ext>
            </a:extLst>
          </p:cNvPr>
          <p:cNvSpPr txBox="1"/>
          <p:nvPr/>
        </p:nvSpPr>
        <p:spPr>
          <a:xfrm>
            <a:off x="1192184" y="3049912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71679B4C-EA9D-1F92-0429-81D397A2A99C}"/>
              </a:ext>
            </a:extLst>
          </p:cNvPr>
          <p:cNvSpPr txBox="1"/>
          <p:nvPr/>
        </p:nvSpPr>
        <p:spPr>
          <a:xfrm>
            <a:off x="12273280" y="3136612"/>
            <a:ext cx="862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/>
              <a:t>So</a:t>
            </a:r>
            <a:r>
              <a:rPr lang="nl-NL" sz="3200" dirty="0"/>
              <a:t> </a:t>
            </a:r>
            <a:r>
              <a:rPr lang="nl-NL" sz="3200" dirty="0" err="1"/>
              <a:t>how</a:t>
            </a:r>
            <a:r>
              <a:rPr lang="nl-NL" sz="3200" dirty="0"/>
              <a:t> do we </a:t>
            </a:r>
            <a:r>
              <a:rPr lang="nl-NL" sz="3200" dirty="0" err="1"/>
              <a:t>use</a:t>
            </a:r>
            <a:r>
              <a:rPr lang="nl-NL" sz="3200" dirty="0"/>
              <a:t>       ?</a:t>
            </a:r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8054B34B-3335-E2D8-7394-C8834320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24</a:t>
            </a:fld>
            <a:endParaRPr lang="nl-N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27CD4-865E-C486-7826-15985EC4E91A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60564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kstvak 27">
            <a:extLst>
              <a:ext uri="{FF2B5EF4-FFF2-40B4-BE49-F238E27FC236}">
                <a16:creationId xmlns:a16="http://schemas.microsoft.com/office/drawing/2014/main" id="{2134E9BC-950F-8373-254C-1B2E0D356E3A}"/>
              </a:ext>
            </a:extLst>
          </p:cNvPr>
          <p:cNvSpPr txBox="1"/>
          <p:nvPr/>
        </p:nvSpPr>
        <p:spPr>
          <a:xfrm>
            <a:off x="4053840" y="3136612"/>
            <a:ext cx="862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/>
              <a:t>So</a:t>
            </a:r>
            <a:r>
              <a:rPr lang="nl-NL" sz="3200" dirty="0"/>
              <a:t> </a:t>
            </a:r>
            <a:r>
              <a:rPr lang="nl-NL" sz="3200" dirty="0" err="1"/>
              <a:t>how</a:t>
            </a:r>
            <a:r>
              <a:rPr lang="nl-NL" sz="3200" dirty="0"/>
              <a:t> do we </a:t>
            </a:r>
            <a:r>
              <a:rPr lang="nl-NL" sz="3200" dirty="0" err="1"/>
              <a:t>use</a:t>
            </a:r>
            <a:r>
              <a:rPr lang="nl-NL" sz="3200" dirty="0"/>
              <a:t>       ?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8A6B69B5-D518-001F-989D-3B11638C9DEF}"/>
              </a:ext>
            </a:extLst>
          </p:cNvPr>
          <p:cNvSpPr txBox="1"/>
          <p:nvPr/>
        </p:nvSpPr>
        <p:spPr>
          <a:xfrm>
            <a:off x="7390050" y="3198167"/>
            <a:ext cx="39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9B04D3F1-78E4-9E99-D802-B758F5E96272}"/>
              </a:ext>
            </a:extLst>
          </p:cNvPr>
          <p:cNvSpPr txBox="1"/>
          <p:nvPr/>
        </p:nvSpPr>
        <p:spPr>
          <a:xfrm>
            <a:off x="7390822" y="3193831"/>
            <a:ext cx="289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31" name="Ovaal 30" descr="Opgerolde kranten">
            <a:extLst>
              <a:ext uri="{FF2B5EF4-FFF2-40B4-BE49-F238E27FC236}">
                <a16:creationId xmlns:a16="http://schemas.microsoft.com/office/drawing/2014/main" id="{AE41B8B9-EBCE-5177-342D-6A2F157E0430}"/>
              </a:ext>
            </a:extLst>
          </p:cNvPr>
          <p:cNvSpPr/>
          <p:nvPr/>
        </p:nvSpPr>
        <p:spPr>
          <a:xfrm>
            <a:off x="254005" y="2803610"/>
            <a:ext cx="903326" cy="8927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5F4B9F91-942F-BF46-B801-5151ADF02B53}"/>
              </a:ext>
            </a:extLst>
          </p:cNvPr>
          <p:cNvSpPr txBox="1"/>
          <p:nvPr/>
        </p:nvSpPr>
        <p:spPr>
          <a:xfrm>
            <a:off x="1192184" y="3049912"/>
            <a:ext cx="143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026880D-2830-27D1-2DDB-4AA27D7B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25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0DA7B-0D71-8598-863B-7E79324DB1FD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9839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 descr="Bovenaanzicht van een weergave van netwerken met stokmannetjes.">
            <a:extLst>
              <a:ext uri="{FF2B5EF4-FFF2-40B4-BE49-F238E27FC236}">
                <a16:creationId xmlns:a16="http://schemas.microsoft.com/office/drawing/2014/main" id="{16423311-B08B-FAA7-C19C-32F46E325DD8}"/>
              </a:ext>
            </a:extLst>
          </p:cNvPr>
          <p:cNvSpPr/>
          <p:nvPr/>
        </p:nvSpPr>
        <p:spPr>
          <a:xfrm>
            <a:off x="6747935" y="1447799"/>
            <a:ext cx="3911600" cy="37084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 descr="Opgerolde kranten">
            <a:extLst>
              <a:ext uri="{FF2B5EF4-FFF2-40B4-BE49-F238E27FC236}">
                <a16:creationId xmlns:a16="http://schemas.microsoft.com/office/drawing/2014/main" id="{F60E5F69-F9EF-5B0F-0E88-B776CACE74CA}"/>
              </a:ext>
            </a:extLst>
          </p:cNvPr>
          <p:cNvSpPr/>
          <p:nvPr/>
        </p:nvSpPr>
        <p:spPr>
          <a:xfrm>
            <a:off x="1938865" y="2387599"/>
            <a:ext cx="2243670" cy="208280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225A96C-0E52-1820-BDA4-C61BCD74F346}"/>
              </a:ext>
            </a:extLst>
          </p:cNvPr>
          <p:cNvSpPr txBox="1"/>
          <p:nvPr/>
        </p:nvSpPr>
        <p:spPr>
          <a:xfrm>
            <a:off x="2344420" y="4667848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A8CBE25D-A9FA-AA1E-AB4E-B232272F6011}"/>
              </a:ext>
            </a:extLst>
          </p:cNvPr>
          <p:cNvSpPr/>
          <p:nvPr/>
        </p:nvSpPr>
        <p:spPr>
          <a:xfrm>
            <a:off x="2700865" y="7137401"/>
            <a:ext cx="2159000" cy="198966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553433C8-3E6A-7753-6F52-51EA22466B82}"/>
              </a:ext>
            </a:extLst>
          </p:cNvPr>
          <p:cNvSpPr/>
          <p:nvPr/>
        </p:nvSpPr>
        <p:spPr>
          <a:xfrm>
            <a:off x="6841073" y="7137401"/>
            <a:ext cx="2159000" cy="198966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823BCE2-164E-38B0-E2FC-8A1317B0E6D9}"/>
              </a:ext>
            </a:extLst>
          </p:cNvPr>
          <p:cNvSpPr txBox="1"/>
          <p:nvPr/>
        </p:nvSpPr>
        <p:spPr>
          <a:xfrm>
            <a:off x="1938865" y="7470514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L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404848CC-CC0F-BAF3-BC65-1B226FACE25F}"/>
              </a:ext>
            </a:extLst>
          </p:cNvPr>
          <p:cNvSpPr txBox="1"/>
          <p:nvPr/>
        </p:nvSpPr>
        <p:spPr>
          <a:xfrm>
            <a:off x="9000071" y="7470513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98C3C09-FA68-068A-4AD8-24413141EF27}"/>
              </a:ext>
            </a:extLst>
          </p:cNvPr>
          <p:cNvSpPr txBox="1"/>
          <p:nvPr/>
        </p:nvSpPr>
        <p:spPr>
          <a:xfrm>
            <a:off x="7782560" y="5394960"/>
            <a:ext cx="266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err="1">
                <a:latin typeface="Abadi" panose="020B0604020104020204" pitchFamily="34" charset="0"/>
              </a:rPr>
              <a:t>Population</a:t>
            </a:r>
            <a:endParaRPr lang="nl-NL" sz="3600" dirty="0">
              <a:latin typeface="Abadi" panose="020B0604020104020204" pitchFamily="34" charset="0"/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09E851E-CF5E-A0B6-48D6-DEB0828F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26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E119D-4C07-F583-29E5-1B60C277EEF2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157221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>
            <a:extLst>
              <a:ext uri="{FF2B5EF4-FFF2-40B4-BE49-F238E27FC236}">
                <a16:creationId xmlns:a16="http://schemas.microsoft.com/office/drawing/2014/main" id="{696DAD88-C61D-50BA-031C-47FFD7BF7387}"/>
              </a:ext>
            </a:extLst>
          </p:cNvPr>
          <p:cNvSpPr/>
          <p:nvPr/>
        </p:nvSpPr>
        <p:spPr>
          <a:xfrm>
            <a:off x="2946397" y="2336801"/>
            <a:ext cx="2159000" cy="198966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63C06354-B324-778F-524C-0D75B69DBDF8}"/>
              </a:ext>
            </a:extLst>
          </p:cNvPr>
          <p:cNvSpPr/>
          <p:nvPr/>
        </p:nvSpPr>
        <p:spPr>
          <a:xfrm>
            <a:off x="7086605" y="7091681"/>
            <a:ext cx="2159000" cy="19896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EF426B3-70C1-33FB-F4C6-1D446F4AE6DD}"/>
              </a:ext>
            </a:extLst>
          </p:cNvPr>
          <p:cNvSpPr txBox="1"/>
          <p:nvPr/>
        </p:nvSpPr>
        <p:spPr>
          <a:xfrm>
            <a:off x="2184397" y="2669914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DDC35C2-EDA7-DFAE-D563-56E360305640}"/>
              </a:ext>
            </a:extLst>
          </p:cNvPr>
          <p:cNvSpPr txBox="1"/>
          <p:nvPr/>
        </p:nvSpPr>
        <p:spPr>
          <a:xfrm>
            <a:off x="9245603" y="7424793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43F418C-EE61-9ED1-F83A-7A4F0FFD7C83}"/>
              </a:ext>
            </a:extLst>
          </p:cNvPr>
          <p:cNvSpPr txBox="1"/>
          <p:nvPr/>
        </p:nvSpPr>
        <p:spPr>
          <a:xfrm>
            <a:off x="6499860" y="9096778"/>
            <a:ext cx="477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Cares</a:t>
            </a:r>
            <a:r>
              <a:rPr lang="nl-NL" dirty="0">
                <a:latin typeface="Abadi" panose="020B0604020104020204" pitchFamily="34" charset="0"/>
              </a:rPr>
              <a:t> </a:t>
            </a:r>
            <a:r>
              <a:rPr lang="nl-NL" dirty="0" err="1">
                <a:latin typeface="Abadi" panose="020B0604020104020204" pitchFamily="34" charset="0"/>
              </a:rPr>
              <a:t>about</a:t>
            </a:r>
            <a:r>
              <a:rPr lang="nl-NL" dirty="0">
                <a:latin typeface="Abadi" panose="020B0604020104020204" pitchFamily="34" charset="0"/>
              </a:rPr>
              <a:t> Right </a:t>
            </a:r>
            <a:r>
              <a:rPr lang="nl-NL" dirty="0" err="1">
                <a:latin typeface="Abadi" panose="020B0604020104020204" pitchFamily="34" charset="0"/>
              </a:rPr>
              <a:t>news</a:t>
            </a:r>
            <a:r>
              <a:rPr lang="nl-NL" dirty="0">
                <a:latin typeface="Abadi" panose="020B0604020104020204" pitchFamily="34" charset="0"/>
              </a:rPr>
              <a:t> sources </a:t>
            </a:r>
            <a:r>
              <a:rPr lang="nl-NL" dirty="0" err="1">
                <a:latin typeface="Abadi" panose="020B0604020104020204" pitchFamily="34" charset="0"/>
              </a:rPr>
              <a:t>only</a:t>
            </a:r>
            <a:endParaRPr lang="nl-NL" dirty="0">
              <a:latin typeface="Abadi" panose="020B0604020104020204" pitchFamily="34" charset="0"/>
            </a:endParaRP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C9E36E4-38B1-9FB0-D0FB-AA288BAAA460}"/>
              </a:ext>
            </a:extLst>
          </p:cNvPr>
          <p:cNvCxnSpPr/>
          <p:nvPr/>
        </p:nvCxnSpPr>
        <p:spPr>
          <a:xfrm>
            <a:off x="1292506" y="9455679"/>
            <a:ext cx="9606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D911D3BE-C3A9-4C8E-DFE9-FA2DE0696B38}"/>
              </a:ext>
            </a:extLst>
          </p:cNvPr>
          <p:cNvCxnSpPr/>
          <p:nvPr/>
        </p:nvCxnSpPr>
        <p:spPr>
          <a:xfrm>
            <a:off x="6223322" y="8981116"/>
            <a:ext cx="0" cy="474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E26C7753-5D0E-7425-7F17-AF82BA07EF9D}"/>
              </a:ext>
            </a:extLst>
          </p:cNvPr>
          <p:cNvSpPr txBox="1"/>
          <p:nvPr/>
        </p:nvSpPr>
        <p:spPr>
          <a:xfrm>
            <a:off x="8148577" y="8981116"/>
            <a:ext cx="354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Abadi" panose="020B0604020104020204" pitchFamily="34" charset="0"/>
              </a:rPr>
              <a:t>Activated</a:t>
            </a:r>
            <a:endParaRPr lang="nl-NL" sz="2400" dirty="0">
              <a:latin typeface="Abadi" panose="020B060402010402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B26E87B-6E69-9314-F9D2-5768CCFCAF86}"/>
              </a:ext>
            </a:extLst>
          </p:cNvPr>
          <p:cNvSpPr txBox="1"/>
          <p:nvPr/>
        </p:nvSpPr>
        <p:spPr>
          <a:xfrm>
            <a:off x="2554147" y="8981115"/>
            <a:ext cx="354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Abadi" panose="020B0604020104020204" pitchFamily="34" charset="0"/>
              </a:rPr>
              <a:t>Not</a:t>
            </a:r>
            <a:r>
              <a:rPr lang="nl-NL" sz="2400" dirty="0">
                <a:latin typeface="Abadi" panose="020B0604020104020204" pitchFamily="34" charset="0"/>
              </a:rPr>
              <a:t> </a:t>
            </a:r>
            <a:r>
              <a:rPr lang="nl-NL" sz="2400" dirty="0" err="1">
                <a:latin typeface="Abadi" panose="020B0604020104020204" pitchFamily="34" charset="0"/>
              </a:rPr>
              <a:t>activated</a:t>
            </a:r>
            <a:endParaRPr lang="nl-NL" sz="2400" dirty="0">
              <a:latin typeface="Abadi" panose="020B0604020104020204" pitchFamily="34" charset="0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8B29585D-1446-2EA9-009A-F041D5C732CC}"/>
              </a:ext>
            </a:extLst>
          </p:cNvPr>
          <p:cNvSpPr txBox="1"/>
          <p:nvPr/>
        </p:nvSpPr>
        <p:spPr>
          <a:xfrm>
            <a:off x="5497975" y="9468576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Threshold</a:t>
            </a:r>
            <a:r>
              <a:rPr lang="nl-NL" dirty="0">
                <a:latin typeface="Abadi" panose="020B0604020104020204" pitchFamily="34" charset="0"/>
              </a:rPr>
              <a:t> </a:t>
            </a:r>
            <a:r>
              <a:rPr lang="el-GR" sz="2400" dirty="0"/>
              <a:t>θ</a:t>
            </a:r>
            <a:r>
              <a:rPr lang="nl-NL" sz="2400" dirty="0">
                <a:latin typeface="Abadi" panose="020B0604020104020204" pitchFamily="34" charset="0"/>
              </a:rPr>
              <a:t>ᵢ  * 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8352A02D-6CF8-7357-075B-143FC3F5109F}"/>
              </a:ext>
            </a:extLst>
          </p:cNvPr>
          <p:cNvSpPr txBox="1"/>
          <p:nvPr/>
        </p:nvSpPr>
        <p:spPr>
          <a:xfrm>
            <a:off x="7596851" y="10312211"/>
            <a:ext cx="472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* </a:t>
            </a:r>
            <a:r>
              <a:rPr lang="el-GR" dirty="0"/>
              <a:t>θ</a:t>
            </a:r>
            <a:r>
              <a:rPr lang="nl-NL" dirty="0">
                <a:latin typeface="Abadi" panose="020B0604020104020204" pitchFamily="34" charset="0"/>
              </a:rPr>
              <a:t>ᵢ </a:t>
            </a:r>
            <a:r>
              <a:rPr lang="nl-NL" dirty="0" err="1">
                <a:latin typeface="Abadi" panose="020B0604020104020204" pitchFamily="34" charset="0"/>
              </a:rPr>
              <a:t>chosen</a:t>
            </a:r>
            <a:r>
              <a:rPr lang="nl-NL" dirty="0">
                <a:latin typeface="Abadi" panose="020B0604020104020204" pitchFamily="34" charset="0"/>
              </a:rPr>
              <a:t> random </a:t>
            </a:r>
            <a:r>
              <a:rPr lang="nl-NL" dirty="0" err="1">
                <a:latin typeface="Abadi" panose="020B0604020104020204" pitchFamily="34" charset="0"/>
              </a:rPr>
              <a:t>from</a:t>
            </a:r>
            <a:r>
              <a:rPr lang="nl-NL" dirty="0">
                <a:latin typeface="Abadi" panose="020B0604020104020204" pitchFamily="34" charset="0"/>
              </a:rPr>
              <a:t> Uniform </a:t>
            </a:r>
            <a:r>
              <a:rPr lang="nl-NL" dirty="0" err="1">
                <a:latin typeface="Abadi" panose="020B0604020104020204" pitchFamily="34" charset="0"/>
              </a:rPr>
              <a:t>distribution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3" name="Ovaal 2" descr="Bovenaanzicht van een weergave van netwerken met stokmannetjes.">
            <a:extLst>
              <a:ext uri="{FF2B5EF4-FFF2-40B4-BE49-F238E27FC236}">
                <a16:creationId xmlns:a16="http://schemas.microsoft.com/office/drawing/2014/main" id="{38EEA893-4CF2-CF90-A814-6BFE5A71C368}"/>
              </a:ext>
            </a:extLst>
          </p:cNvPr>
          <p:cNvSpPr/>
          <p:nvPr/>
        </p:nvSpPr>
        <p:spPr>
          <a:xfrm>
            <a:off x="408938" y="197697"/>
            <a:ext cx="1277622" cy="117390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0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7AB1311-8E50-9582-FF8B-4FB7A5E2E25B}"/>
              </a:ext>
            </a:extLst>
          </p:cNvPr>
          <p:cNvSpPr txBox="1"/>
          <p:nvPr/>
        </p:nvSpPr>
        <p:spPr>
          <a:xfrm>
            <a:off x="1712803" y="599982"/>
            <a:ext cx="266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Population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854ABF2-999B-D56D-46CB-3DA22C5D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27</a:t>
            </a:fld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56A01-0624-0349-45D9-A7B8787A40A8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1867732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>
            <a:extLst>
              <a:ext uri="{FF2B5EF4-FFF2-40B4-BE49-F238E27FC236}">
                <a16:creationId xmlns:a16="http://schemas.microsoft.com/office/drawing/2014/main" id="{E7CFC82A-1E82-F1E4-61B7-2040AE159064}"/>
              </a:ext>
            </a:extLst>
          </p:cNvPr>
          <p:cNvSpPr/>
          <p:nvPr/>
        </p:nvSpPr>
        <p:spPr>
          <a:xfrm>
            <a:off x="7086605" y="2336801"/>
            <a:ext cx="2159000" cy="19896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140CE0E-63FC-6C5F-887D-A341AE587EA2}"/>
              </a:ext>
            </a:extLst>
          </p:cNvPr>
          <p:cNvSpPr txBox="1"/>
          <p:nvPr/>
        </p:nvSpPr>
        <p:spPr>
          <a:xfrm>
            <a:off x="9245603" y="2669913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2F4FB43D-EB5B-ED33-E425-D2AA027B4107}"/>
              </a:ext>
            </a:extLst>
          </p:cNvPr>
          <p:cNvSpPr/>
          <p:nvPr/>
        </p:nvSpPr>
        <p:spPr>
          <a:xfrm>
            <a:off x="2946397" y="2336801"/>
            <a:ext cx="2159000" cy="198966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67FED42-9180-BD14-0C7F-A8C32FABFBE8}"/>
              </a:ext>
            </a:extLst>
          </p:cNvPr>
          <p:cNvSpPr txBox="1"/>
          <p:nvPr/>
        </p:nvSpPr>
        <p:spPr>
          <a:xfrm>
            <a:off x="2184397" y="2669914"/>
            <a:ext cx="152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>
                <a:latin typeface="Abadi" panose="020B0604020104020204" pitchFamily="34" charset="0"/>
              </a:rPr>
              <a:t>L</a:t>
            </a:r>
          </a:p>
        </p:txBody>
      </p:sp>
      <p:sp>
        <p:nvSpPr>
          <p:cNvPr id="10" name="Ovaal 9" descr="Bovenaanzicht van een weergave van netwerken met stokmannetjes.">
            <a:extLst>
              <a:ext uri="{FF2B5EF4-FFF2-40B4-BE49-F238E27FC236}">
                <a16:creationId xmlns:a16="http://schemas.microsoft.com/office/drawing/2014/main" id="{143877CA-251C-4B82-4C54-9A76889F684D}"/>
              </a:ext>
            </a:extLst>
          </p:cNvPr>
          <p:cNvSpPr/>
          <p:nvPr/>
        </p:nvSpPr>
        <p:spPr>
          <a:xfrm>
            <a:off x="408938" y="197697"/>
            <a:ext cx="1277622" cy="117390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0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9CCFBF9-35E2-6B63-DA51-88F8FF83591C}"/>
              </a:ext>
            </a:extLst>
          </p:cNvPr>
          <p:cNvSpPr txBox="1"/>
          <p:nvPr/>
        </p:nvSpPr>
        <p:spPr>
          <a:xfrm>
            <a:off x="1712803" y="599982"/>
            <a:ext cx="266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Population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A869C872-B7F3-0A91-7BD8-A4538E48DFD4}"/>
              </a:ext>
            </a:extLst>
          </p:cNvPr>
          <p:cNvSpPr/>
          <p:nvPr/>
        </p:nvSpPr>
        <p:spPr>
          <a:xfrm>
            <a:off x="1883141" y="7503809"/>
            <a:ext cx="269235" cy="2218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1589789C-685D-F223-2330-88E8B49F02A6}"/>
              </a:ext>
            </a:extLst>
          </p:cNvPr>
          <p:cNvSpPr txBox="1"/>
          <p:nvPr/>
        </p:nvSpPr>
        <p:spPr>
          <a:xfrm>
            <a:off x="1852657" y="7185048"/>
            <a:ext cx="3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R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9825777D-6A25-1B97-FC15-AA38C751D695}"/>
              </a:ext>
            </a:extLst>
          </p:cNvPr>
          <p:cNvSpPr txBox="1"/>
          <p:nvPr/>
        </p:nvSpPr>
        <p:spPr>
          <a:xfrm>
            <a:off x="6333669" y="7198788"/>
            <a:ext cx="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L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928210DC-0260-79F8-904B-B40578EF5DDC}"/>
              </a:ext>
            </a:extLst>
          </p:cNvPr>
          <p:cNvCxnSpPr/>
          <p:nvPr/>
        </p:nvCxnSpPr>
        <p:spPr>
          <a:xfrm>
            <a:off x="798652" y="8291072"/>
            <a:ext cx="10579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37AADCA2-2D94-5BBD-CCE5-365842E89A96}"/>
              </a:ext>
            </a:extLst>
          </p:cNvPr>
          <p:cNvCxnSpPr/>
          <p:nvPr/>
        </p:nvCxnSpPr>
        <p:spPr>
          <a:xfrm>
            <a:off x="798652" y="786280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D2E4A39-276C-28B3-907E-A0FEC27F8B71}"/>
              </a:ext>
            </a:extLst>
          </p:cNvPr>
          <p:cNvCxnSpPr/>
          <p:nvPr/>
        </p:nvCxnSpPr>
        <p:spPr>
          <a:xfrm>
            <a:off x="11377911" y="7862809"/>
            <a:ext cx="0" cy="439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22C9CF-6A3B-0713-DBEF-229796E0C3F7}"/>
              </a:ext>
            </a:extLst>
          </p:cNvPr>
          <p:cNvSpPr txBox="1"/>
          <p:nvPr/>
        </p:nvSpPr>
        <p:spPr>
          <a:xfrm>
            <a:off x="655897" y="824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0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D8F7751-2F3B-E03B-B450-F97E5E4C39C3}"/>
              </a:ext>
            </a:extLst>
          </p:cNvPr>
          <p:cNvSpPr txBox="1"/>
          <p:nvPr/>
        </p:nvSpPr>
        <p:spPr>
          <a:xfrm>
            <a:off x="11177284" y="8248059"/>
            <a:ext cx="5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1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6F62879A-6C6B-0C61-DB31-8D3C15D59085}"/>
              </a:ext>
            </a:extLst>
          </p:cNvPr>
          <p:cNvCxnSpPr/>
          <p:nvPr/>
        </p:nvCxnSpPr>
        <p:spPr>
          <a:xfrm>
            <a:off x="6488253" y="803932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E14A81F8-2643-7571-3BA6-6B1E327BB59D}"/>
              </a:ext>
            </a:extLst>
          </p:cNvPr>
          <p:cNvSpPr txBox="1"/>
          <p:nvPr/>
        </p:nvSpPr>
        <p:spPr>
          <a:xfrm>
            <a:off x="127320" y="7480847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Abadi" panose="020B0604020104020204" pitchFamily="34" charset="0"/>
              </a:rPr>
              <a:t>Unimportant</a:t>
            </a:r>
            <a:endParaRPr lang="nl-NL" sz="2000" dirty="0">
              <a:latin typeface="Abadi" panose="020B060402010402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71FDC1F-80DD-F51E-5268-AB0869F6AC1E}"/>
              </a:ext>
            </a:extLst>
          </p:cNvPr>
          <p:cNvSpPr txBox="1"/>
          <p:nvPr/>
        </p:nvSpPr>
        <p:spPr>
          <a:xfrm>
            <a:off x="10710442" y="7525581"/>
            <a:ext cx="23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" panose="020B0604020104020204" pitchFamily="34" charset="0"/>
              </a:rPr>
              <a:t>Important</a:t>
            </a: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06CC32B5-68EC-EB1C-72EB-E328E8A359EF}"/>
              </a:ext>
            </a:extLst>
          </p:cNvPr>
          <p:cNvSpPr/>
          <p:nvPr/>
        </p:nvSpPr>
        <p:spPr>
          <a:xfrm>
            <a:off x="6361352" y="7503809"/>
            <a:ext cx="269235" cy="22182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FD08741-5162-5444-448B-CB4E1EDCBB8D}"/>
              </a:ext>
            </a:extLst>
          </p:cNvPr>
          <p:cNvCxnSpPr/>
          <p:nvPr/>
        </p:nvCxnSpPr>
        <p:spPr>
          <a:xfrm>
            <a:off x="2007693" y="8029163"/>
            <a:ext cx="0" cy="251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DBE762E9-84F3-BEF9-2DBC-FB4C0D2AE9C9}"/>
              </a:ext>
            </a:extLst>
          </p:cNvPr>
          <p:cNvSpPr txBox="1"/>
          <p:nvPr/>
        </p:nvSpPr>
        <p:spPr>
          <a:xfrm>
            <a:off x="1873170" y="7701647"/>
            <a:ext cx="2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A440F7E-1B4F-ED8B-5F0B-74C82E2F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28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A3D6-E8D0-2E37-8818-B7D26A1CBF05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88322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05CCB-9023-3DEC-E02E-80DBA8DB4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>
            <a:extLst>
              <a:ext uri="{FF2B5EF4-FFF2-40B4-BE49-F238E27FC236}">
                <a16:creationId xmlns:a16="http://schemas.microsoft.com/office/drawing/2014/main" id="{5DD94AE5-B46F-01A6-4B19-7362179EB0B6}"/>
              </a:ext>
            </a:extLst>
          </p:cNvPr>
          <p:cNvSpPr/>
          <p:nvPr/>
        </p:nvSpPr>
        <p:spPr>
          <a:xfrm>
            <a:off x="5351787" y="2930932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0066AD6D-FF0E-3FA8-E88B-6CF111E1A9DE}"/>
              </a:ext>
            </a:extLst>
          </p:cNvPr>
          <p:cNvSpPr/>
          <p:nvPr/>
        </p:nvSpPr>
        <p:spPr>
          <a:xfrm>
            <a:off x="4172369" y="2053955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 descr="Bovenaanzicht van een weergave van netwerken met stokmannetjes.">
            <a:extLst>
              <a:ext uri="{FF2B5EF4-FFF2-40B4-BE49-F238E27FC236}">
                <a16:creationId xmlns:a16="http://schemas.microsoft.com/office/drawing/2014/main" id="{A46497B1-F257-28FC-4187-5ED4266649CF}"/>
              </a:ext>
            </a:extLst>
          </p:cNvPr>
          <p:cNvSpPr/>
          <p:nvPr/>
        </p:nvSpPr>
        <p:spPr>
          <a:xfrm>
            <a:off x="408938" y="197697"/>
            <a:ext cx="1277622" cy="117390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0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685E6FF-E39E-FECA-53B4-EE1EBF03FEC4}"/>
              </a:ext>
            </a:extLst>
          </p:cNvPr>
          <p:cNvSpPr txBox="1"/>
          <p:nvPr/>
        </p:nvSpPr>
        <p:spPr>
          <a:xfrm>
            <a:off x="1712803" y="599982"/>
            <a:ext cx="266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Population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003EDAE2-D4C7-35C3-B6E8-12963C74E6A9}"/>
              </a:ext>
            </a:extLst>
          </p:cNvPr>
          <p:cNvSpPr/>
          <p:nvPr/>
        </p:nvSpPr>
        <p:spPr>
          <a:xfrm>
            <a:off x="4527122" y="334251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BD4832E0-22C6-4BD4-3497-E694A5BD7957}"/>
              </a:ext>
            </a:extLst>
          </p:cNvPr>
          <p:cNvSpPr/>
          <p:nvPr/>
        </p:nvSpPr>
        <p:spPr>
          <a:xfrm>
            <a:off x="4732874" y="2893776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2075FF92-74CA-729E-50D1-3AD37246F38D}"/>
              </a:ext>
            </a:extLst>
          </p:cNvPr>
          <p:cNvSpPr/>
          <p:nvPr/>
        </p:nvSpPr>
        <p:spPr>
          <a:xfrm>
            <a:off x="4658868" y="2325863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041850DB-0362-6D58-FE2C-0F80126BAC49}"/>
              </a:ext>
            </a:extLst>
          </p:cNvPr>
          <p:cNvSpPr/>
          <p:nvPr/>
        </p:nvSpPr>
        <p:spPr>
          <a:xfrm>
            <a:off x="4803147" y="402570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C404F436-172A-A644-A86E-660268B7062E}"/>
              </a:ext>
            </a:extLst>
          </p:cNvPr>
          <p:cNvSpPr/>
          <p:nvPr/>
        </p:nvSpPr>
        <p:spPr>
          <a:xfrm>
            <a:off x="5031751" y="3507376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D1A68F04-4454-CF98-C2B3-8F50A7960818}"/>
              </a:ext>
            </a:extLst>
          </p:cNvPr>
          <p:cNvSpPr/>
          <p:nvPr/>
        </p:nvSpPr>
        <p:spPr>
          <a:xfrm>
            <a:off x="5586639" y="2412607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60F830C1-BC4F-0935-E034-DBC1C9B243FB}"/>
              </a:ext>
            </a:extLst>
          </p:cNvPr>
          <p:cNvSpPr/>
          <p:nvPr/>
        </p:nvSpPr>
        <p:spPr>
          <a:xfrm>
            <a:off x="5552435" y="3473507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C6673BDE-7639-8F39-1B94-0DFA1E9729D5}"/>
              </a:ext>
            </a:extLst>
          </p:cNvPr>
          <p:cNvSpPr/>
          <p:nvPr/>
        </p:nvSpPr>
        <p:spPr>
          <a:xfrm>
            <a:off x="5885507" y="327386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AAD09B85-8492-C38C-6242-9B2C65D09018}"/>
              </a:ext>
            </a:extLst>
          </p:cNvPr>
          <p:cNvSpPr/>
          <p:nvPr/>
        </p:nvSpPr>
        <p:spPr>
          <a:xfrm>
            <a:off x="6085326" y="3759020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E4A90103-CAA8-10B6-FBDE-CEC023603D5F}"/>
              </a:ext>
            </a:extLst>
          </p:cNvPr>
          <p:cNvSpPr/>
          <p:nvPr/>
        </p:nvSpPr>
        <p:spPr>
          <a:xfrm>
            <a:off x="6085327" y="2694620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952C4EB2-75C4-B1A0-0640-064A54FBA96E}"/>
              </a:ext>
            </a:extLst>
          </p:cNvPr>
          <p:cNvSpPr/>
          <p:nvPr/>
        </p:nvSpPr>
        <p:spPr>
          <a:xfrm>
            <a:off x="6361352" y="238838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B34D66B2-7611-CC2F-B563-F629CB0F0B75}"/>
              </a:ext>
            </a:extLst>
          </p:cNvPr>
          <p:cNvSpPr/>
          <p:nvPr/>
        </p:nvSpPr>
        <p:spPr>
          <a:xfrm>
            <a:off x="5904990" y="2004617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C0A57E28-49E1-EA5F-FB9C-DC7AFE9A48BD}"/>
              </a:ext>
            </a:extLst>
          </p:cNvPr>
          <p:cNvSpPr/>
          <p:nvPr/>
        </p:nvSpPr>
        <p:spPr>
          <a:xfrm>
            <a:off x="4952670" y="1448642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D272262F-5172-1D1E-710A-BF3AF3FD9A26}"/>
              </a:ext>
            </a:extLst>
          </p:cNvPr>
          <p:cNvSpPr/>
          <p:nvPr/>
        </p:nvSpPr>
        <p:spPr>
          <a:xfrm>
            <a:off x="4333757" y="1411486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757616CD-FFCE-F930-6276-863C2D8ADC42}"/>
              </a:ext>
            </a:extLst>
          </p:cNvPr>
          <p:cNvSpPr/>
          <p:nvPr/>
        </p:nvSpPr>
        <p:spPr>
          <a:xfrm>
            <a:off x="5153318" y="1991217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BE49CA4D-9661-54DC-E4B8-D2930638F070}"/>
              </a:ext>
            </a:extLst>
          </p:cNvPr>
          <p:cNvSpPr/>
          <p:nvPr/>
        </p:nvSpPr>
        <p:spPr>
          <a:xfrm>
            <a:off x="5486390" y="179157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DDB3345-24B4-3873-2739-6D96E00C02E4}"/>
              </a:ext>
            </a:extLst>
          </p:cNvPr>
          <p:cNvSpPr/>
          <p:nvPr/>
        </p:nvSpPr>
        <p:spPr>
          <a:xfrm>
            <a:off x="4922430" y="2573045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2C2251BB-244D-BE3B-5335-8DB8E709D93F}"/>
              </a:ext>
            </a:extLst>
          </p:cNvPr>
          <p:cNvSpPr/>
          <p:nvPr/>
        </p:nvSpPr>
        <p:spPr>
          <a:xfrm>
            <a:off x="6480635" y="192515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7862C1CB-9673-A792-DEE1-95A31C872E6E}"/>
              </a:ext>
            </a:extLst>
          </p:cNvPr>
          <p:cNvSpPr/>
          <p:nvPr/>
        </p:nvSpPr>
        <p:spPr>
          <a:xfrm>
            <a:off x="6348390" y="333284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1CD2E28F-F8A0-0219-C092-C3E68BA21D2B}"/>
              </a:ext>
            </a:extLst>
          </p:cNvPr>
          <p:cNvSpPr/>
          <p:nvPr/>
        </p:nvSpPr>
        <p:spPr>
          <a:xfrm>
            <a:off x="6610936" y="2798499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C61A78B1-8D0D-03AA-BDA2-8852F33DD910}"/>
              </a:ext>
            </a:extLst>
          </p:cNvPr>
          <p:cNvSpPr/>
          <p:nvPr/>
        </p:nvSpPr>
        <p:spPr>
          <a:xfrm>
            <a:off x="6971611" y="2289018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CE4110D2-663C-067F-8B3E-8395287DDFED}"/>
              </a:ext>
            </a:extLst>
          </p:cNvPr>
          <p:cNvCxnSpPr>
            <a:cxnSpLocks/>
          </p:cNvCxnSpPr>
          <p:nvPr/>
        </p:nvCxnSpPr>
        <p:spPr>
          <a:xfrm flipH="1">
            <a:off x="7335520" y="1411486"/>
            <a:ext cx="563880" cy="19378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al 52">
            <a:extLst>
              <a:ext uri="{FF2B5EF4-FFF2-40B4-BE49-F238E27FC236}">
                <a16:creationId xmlns:a16="http://schemas.microsoft.com/office/drawing/2014/main" id="{B8D0F92A-4486-E18A-B73B-D3B13ADBAC2D}"/>
              </a:ext>
            </a:extLst>
          </p:cNvPr>
          <p:cNvSpPr/>
          <p:nvPr/>
        </p:nvSpPr>
        <p:spPr>
          <a:xfrm>
            <a:off x="3673634" y="698113"/>
            <a:ext cx="3826009" cy="40555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CF7CC85D-A143-C756-BF85-A7C0C1FD181A}"/>
              </a:ext>
            </a:extLst>
          </p:cNvPr>
          <p:cNvSpPr txBox="1"/>
          <p:nvPr/>
        </p:nvSpPr>
        <p:spPr>
          <a:xfrm>
            <a:off x="7954433" y="698113"/>
            <a:ext cx="4069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nodes</a:t>
            </a:r>
            <a:r>
              <a:rPr lang="nl-NL" sz="2400" dirty="0"/>
              <a:t> have a different</a:t>
            </a:r>
          </a:p>
          <a:p>
            <a:r>
              <a:rPr lang="nl-NL" sz="2400" dirty="0" err="1"/>
              <a:t>Threshold</a:t>
            </a:r>
            <a:r>
              <a:rPr lang="nl-NL" sz="2400" dirty="0"/>
              <a:t>            </a:t>
            </a:r>
            <a:r>
              <a:rPr lang="el-GR" sz="3200" dirty="0"/>
              <a:t>θ</a:t>
            </a:r>
            <a:r>
              <a:rPr lang="nl-NL" sz="3200" dirty="0">
                <a:latin typeface="Abadi" panose="020B0604020104020204" pitchFamily="34" charset="0"/>
              </a:rPr>
              <a:t>ᵢ </a:t>
            </a:r>
            <a:r>
              <a:rPr lang="nl-NL" sz="2000" dirty="0">
                <a:latin typeface="Abadi" panose="020B0604020104020204" pitchFamily="34" charset="0"/>
              </a:rPr>
              <a:t>~ U[0, 1]</a:t>
            </a:r>
            <a:endParaRPr lang="nl-NL" sz="2000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953D8F7D-8129-A5A7-445C-955FBADB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29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74DAD-7678-4619-F682-F108283D8C9C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96069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l="1999" t="12080"/>
          <a:stretch/>
        </p:blipFill>
        <p:spPr>
          <a:xfrm rot="-189843">
            <a:off x="413671" y="1560049"/>
            <a:ext cx="10335071" cy="235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3366">
            <a:off x="3043392" y="3988333"/>
            <a:ext cx="8668809" cy="24476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D8D5E89-699A-E368-7C84-2BD44FC66A7C}"/>
              </a:ext>
            </a:extLst>
          </p:cNvPr>
          <p:cNvSpPr txBox="1"/>
          <p:nvPr/>
        </p:nvSpPr>
        <p:spPr>
          <a:xfrm>
            <a:off x="359844" y="559275"/>
            <a:ext cx="87019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4000" err="1"/>
              <a:t>Polarization</a:t>
            </a:r>
            <a:r>
              <a:rPr lang="nl-NL" sz="4000" dirty="0"/>
              <a:t> at </a:t>
            </a:r>
            <a:r>
              <a:rPr lang="nl-NL" sz="4000" err="1"/>
              <a:t>all</a:t>
            </a:r>
            <a:r>
              <a:rPr lang="nl-NL" sz="4000" dirty="0"/>
              <a:t> time high in 50 </a:t>
            </a:r>
            <a:r>
              <a:rPr lang="nl-NL" sz="4000" err="1"/>
              <a:t>years</a:t>
            </a:r>
            <a:endParaRPr lang="nl-NL" sz="400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100AADF-4398-5385-CFBA-F8592438BD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0E89F-843D-B263-5799-E404FAFA886A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EDFBB-1E68-C05C-53ED-E60368433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 descr="Bovenaanzicht van een weergave van netwerken met stokmannetjes.">
            <a:extLst>
              <a:ext uri="{FF2B5EF4-FFF2-40B4-BE49-F238E27FC236}">
                <a16:creationId xmlns:a16="http://schemas.microsoft.com/office/drawing/2014/main" id="{3E2DF08C-BA6F-EB1B-11C7-7F1E16327176}"/>
              </a:ext>
            </a:extLst>
          </p:cNvPr>
          <p:cNvSpPr/>
          <p:nvPr/>
        </p:nvSpPr>
        <p:spPr>
          <a:xfrm>
            <a:off x="408938" y="197697"/>
            <a:ext cx="1277622" cy="117390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0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3FC856F-7D1F-94A1-4511-60279A7D805A}"/>
              </a:ext>
            </a:extLst>
          </p:cNvPr>
          <p:cNvSpPr txBox="1"/>
          <p:nvPr/>
        </p:nvSpPr>
        <p:spPr>
          <a:xfrm>
            <a:off x="1712803" y="599982"/>
            <a:ext cx="266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Population</a:t>
            </a:r>
            <a:endParaRPr lang="nl-NL" dirty="0">
              <a:latin typeface="Abadi" panose="020B0604020104020204" pitchFamily="34" charset="0"/>
            </a:endParaRPr>
          </a:p>
        </p:txBody>
      </p: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4B363C4C-C524-2777-F1BB-E71655575104}"/>
              </a:ext>
            </a:extLst>
          </p:cNvPr>
          <p:cNvCxnSpPr>
            <a:cxnSpLocks/>
          </p:cNvCxnSpPr>
          <p:nvPr/>
        </p:nvCxnSpPr>
        <p:spPr>
          <a:xfrm flipH="1">
            <a:off x="7335520" y="1411486"/>
            <a:ext cx="563880" cy="19378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kstvak 56">
            <a:extLst>
              <a:ext uri="{FF2B5EF4-FFF2-40B4-BE49-F238E27FC236}">
                <a16:creationId xmlns:a16="http://schemas.microsoft.com/office/drawing/2014/main" id="{1C6443FA-0763-C7A8-BDD4-67086BFF6350}"/>
              </a:ext>
            </a:extLst>
          </p:cNvPr>
          <p:cNvSpPr txBox="1"/>
          <p:nvPr/>
        </p:nvSpPr>
        <p:spPr>
          <a:xfrm>
            <a:off x="7954433" y="698113"/>
            <a:ext cx="4069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nodes</a:t>
            </a:r>
            <a:r>
              <a:rPr lang="nl-NL" sz="2400" dirty="0"/>
              <a:t> have a different</a:t>
            </a:r>
          </a:p>
          <a:p>
            <a:r>
              <a:rPr lang="nl-NL" sz="2400" dirty="0" err="1"/>
              <a:t>Threshold</a:t>
            </a:r>
            <a:r>
              <a:rPr lang="nl-NL" sz="2400" dirty="0"/>
              <a:t>            </a:t>
            </a:r>
            <a:r>
              <a:rPr lang="el-GR" sz="3200" dirty="0"/>
              <a:t>θ</a:t>
            </a:r>
            <a:r>
              <a:rPr lang="nl-NL" sz="3200" dirty="0">
                <a:latin typeface="Abadi" panose="020B0604020104020204" pitchFamily="34" charset="0"/>
              </a:rPr>
              <a:t>ᵢ </a:t>
            </a:r>
            <a:r>
              <a:rPr lang="nl-NL" sz="2000" dirty="0">
                <a:latin typeface="Abadi" panose="020B0604020104020204" pitchFamily="34" charset="0"/>
              </a:rPr>
              <a:t>~ U[0, 1]</a:t>
            </a:r>
            <a:endParaRPr lang="nl-NL" sz="2000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787795A0-3402-818A-9886-53D974EE4A38}"/>
              </a:ext>
            </a:extLst>
          </p:cNvPr>
          <p:cNvSpPr/>
          <p:nvPr/>
        </p:nvSpPr>
        <p:spPr>
          <a:xfrm>
            <a:off x="5351787" y="2930932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E065E524-2F46-7F63-A978-55E659AD34C8}"/>
              </a:ext>
            </a:extLst>
          </p:cNvPr>
          <p:cNvSpPr/>
          <p:nvPr/>
        </p:nvSpPr>
        <p:spPr>
          <a:xfrm>
            <a:off x="4172369" y="2053955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3834447-20F3-E2E9-2040-06CFBF3F28FC}"/>
              </a:ext>
            </a:extLst>
          </p:cNvPr>
          <p:cNvSpPr/>
          <p:nvPr/>
        </p:nvSpPr>
        <p:spPr>
          <a:xfrm>
            <a:off x="4527122" y="334251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386571B-21DD-1F64-762C-FBA655ED189F}"/>
              </a:ext>
            </a:extLst>
          </p:cNvPr>
          <p:cNvSpPr/>
          <p:nvPr/>
        </p:nvSpPr>
        <p:spPr>
          <a:xfrm>
            <a:off x="4732874" y="2893776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5D1A861F-BE69-AFFF-80A1-D23166B88874}"/>
              </a:ext>
            </a:extLst>
          </p:cNvPr>
          <p:cNvSpPr/>
          <p:nvPr/>
        </p:nvSpPr>
        <p:spPr>
          <a:xfrm>
            <a:off x="4658868" y="2325863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D5C4C207-C343-A277-A3C1-C0F26C6DF45E}"/>
              </a:ext>
            </a:extLst>
          </p:cNvPr>
          <p:cNvSpPr/>
          <p:nvPr/>
        </p:nvSpPr>
        <p:spPr>
          <a:xfrm>
            <a:off x="4803147" y="402570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3FC2C91-6859-BBE3-0580-D134FC34983B}"/>
              </a:ext>
            </a:extLst>
          </p:cNvPr>
          <p:cNvSpPr/>
          <p:nvPr/>
        </p:nvSpPr>
        <p:spPr>
          <a:xfrm>
            <a:off x="5031751" y="3507376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F777CCA6-F27A-21FC-479D-3DBA5D091F32}"/>
              </a:ext>
            </a:extLst>
          </p:cNvPr>
          <p:cNvSpPr/>
          <p:nvPr/>
        </p:nvSpPr>
        <p:spPr>
          <a:xfrm>
            <a:off x="5552435" y="3473507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CC0E4329-11EE-A8EB-1DF2-289599792279}"/>
              </a:ext>
            </a:extLst>
          </p:cNvPr>
          <p:cNvSpPr/>
          <p:nvPr/>
        </p:nvSpPr>
        <p:spPr>
          <a:xfrm>
            <a:off x="6085326" y="3759020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66E69CF3-5A5C-7406-D606-D1760B2BCABA}"/>
              </a:ext>
            </a:extLst>
          </p:cNvPr>
          <p:cNvSpPr/>
          <p:nvPr/>
        </p:nvSpPr>
        <p:spPr>
          <a:xfrm>
            <a:off x="6085327" y="2694620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1E348196-2A6C-30DC-BC06-EC57E08B9152}"/>
              </a:ext>
            </a:extLst>
          </p:cNvPr>
          <p:cNvSpPr/>
          <p:nvPr/>
        </p:nvSpPr>
        <p:spPr>
          <a:xfrm>
            <a:off x="6361352" y="238838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A45AC048-240A-8001-5B2E-A32085B6CE5E}"/>
              </a:ext>
            </a:extLst>
          </p:cNvPr>
          <p:cNvSpPr/>
          <p:nvPr/>
        </p:nvSpPr>
        <p:spPr>
          <a:xfrm>
            <a:off x="4952670" y="1448642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F529DE0-7834-A2CA-3335-63984C22697F}"/>
              </a:ext>
            </a:extLst>
          </p:cNvPr>
          <p:cNvSpPr/>
          <p:nvPr/>
        </p:nvSpPr>
        <p:spPr>
          <a:xfrm>
            <a:off x="5153318" y="1991217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7F1F8DA0-3D8E-2E51-C785-7D6D670ABE92}"/>
              </a:ext>
            </a:extLst>
          </p:cNvPr>
          <p:cNvSpPr/>
          <p:nvPr/>
        </p:nvSpPr>
        <p:spPr>
          <a:xfrm>
            <a:off x="5486390" y="179157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31905098-73C7-DDEC-4BD0-97ADE51E7223}"/>
              </a:ext>
            </a:extLst>
          </p:cNvPr>
          <p:cNvSpPr/>
          <p:nvPr/>
        </p:nvSpPr>
        <p:spPr>
          <a:xfrm>
            <a:off x="4922430" y="2573045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DC8DB5B2-3623-A62A-4376-073EABDD8CD0}"/>
              </a:ext>
            </a:extLst>
          </p:cNvPr>
          <p:cNvSpPr/>
          <p:nvPr/>
        </p:nvSpPr>
        <p:spPr>
          <a:xfrm>
            <a:off x="6480635" y="192515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FAF8BA7A-DA30-5278-A09F-80CA619F9DFA}"/>
              </a:ext>
            </a:extLst>
          </p:cNvPr>
          <p:cNvSpPr/>
          <p:nvPr/>
        </p:nvSpPr>
        <p:spPr>
          <a:xfrm>
            <a:off x="6348390" y="333284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9C33C31B-E47B-1897-2299-6CCC5B22A0EA}"/>
              </a:ext>
            </a:extLst>
          </p:cNvPr>
          <p:cNvSpPr/>
          <p:nvPr/>
        </p:nvSpPr>
        <p:spPr>
          <a:xfrm>
            <a:off x="6610936" y="2798499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021948A6-AA29-B0DD-DD7C-72A4421DBF3C}"/>
              </a:ext>
            </a:extLst>
          </p:cNvPr>
          <p:cNvSpPr/>
          <p:nvPr/>
        </p:nvSpPr>
        <p:spPr>
          <a:xfrm>
            <a:off x="3673634" y="698113"/>
            <a:ext cx="3826009" cy="40555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DE03CD8C-F20F-D526-EE1B-A405EFEAE5F7}"/>
              </a:ext>
            </a:extLst>
          </p:cNvPr>
          <p:cNvSpPr/>
          <p:nvPr/>
        </p:nvSpPr>
        <p:spPr>
          <a:xfrm>
            <a:off x="5351787" y="2930932"/>
            <a:ext cx="360675" cy="3132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BA753188-9B93-8E64-7951-A5E6AFD17746}"/>
              </a:ext>
            </a:extLst>
          </p:cNvPr>
          <p:cNvSpPr/>
          <p:nvPr/>
        </p:nvSpPr>
        <p:spPr>
          <a:xfrm>
            <a:off x="5904990" y="2004617"/>
            <a:ext cx="360675" cy="3132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887707F1-C117-EDED-A398-B1C9E8F3D4E4}"/>
              </a:ext>
            </a:extLst>
          </p:cNvPr>
          <p:cNvSpPr/>
          <p:nvPr/>
        </p:nvSpPr>
        <p:spPr>
          <a:xfrm>
            <a:off x="4333757" y="1411486"/>
            <a:ext cx="360675" cy="3132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93556AFD-FB7A-7CFD-FA53-DC4E373D67E3}"/>
              </a:ext>
            </a:extLst>
          </p:cNvPr>
          <p:cNvSpPr/>
          <p:nvPr/>
        </p:nvSpPr>
        <p:spPr>
          <a:xfrm>
            <a:off x="5885507" y="3273861"/>
            <a:ext cx="360675" cy="3132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85FB74AC-6551-BE6C-C900-A2A744F5528E}"/>
              </a:ext>
            </a:extLst>
          </p:cNvPr>
          <p:cNvSpPr/>
          <p:nvPr/>
        </p:nvSpPr>
        <p:spPr>
          <a:xfrm>
            <a:off x="5586639" y="2412607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CCB402D6-7C39-B0F6-3669-F96AB54245A2}"/>
              </a:ext>
            </a:extLst>
          </p:cNvPr>
          <p:cNvSpPr txBox="1"/>
          <p:nvPr/>
        </p:nvSpPr>
        <p:spPr>
          <a:xfrm>
            <a:off x="143933" y="5283200"/>
            <a:ext cx="338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A </a:t>
            </a:r>
            <a:r>
              <a:rPr lang="nl-NL" sz="2000" dirty="0" err="1"/>
              <a:t>fraction</a:t>
            </a:r>
            <a:r>
              <a:rPr lang="nl-NL" sz="2000" dirty="0"/>
              <a:t> </a:t>
            </a:r>
            <a:r>
              <a:rPr lang="nl-NL" sz="2000" dirty="0" err="1"/>
              <a:t>become</a:t>
            </a:r>
            <a:r>
              <a:rPr lang="nl-NL" sz="2000" dirty="0"/>
              <a:t> samplers. 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12AF4895-277D-3390-147D-29212CD2C9AB}"/>
              </a:ext>
            </a:extLst>
          </p:cNvPr>
          <p:cNvSpPr/>
          <p:nvPr/>
        </p:nvSpPr>
        <p:spPr>
          <a:xfrm>
            <a:off x="6971611" y="2289018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Tijdelijke aanduiding voor dianummer 57">
            <a:extLst>
              <a:ext uri="{FF2B5EF4-FFF2-40B4-BE49-F238E27FC236}">
                <a16:creationId xmlns:a16="http://schemas.microsoft.com/office/drawing/2014/main" id="{AC52A3F1-81D2-3452-6C24-880E3870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30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935D8-11C3-3C86-CCCE-F502A01A0725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123021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837A8-39D4-813B-E801-3215B476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 descr="Bovenaanzicht van een weergave van netwerken met stokmannetjes.">
            <a:extLst>
              <a:ext uri="{FF2B5EF4-FFF2-40B4-BE49-F238E27FC236}">
                <a16:creationId xmlns:a16="http://schemas.microsoft.com/office/drawing/2014/main" id="{8B036AEF-7164-CC8D-A03A-6A78E02ABAE4}"/>
              </a:ext>
            </a:extLst>
          </p:cNvPr>
          <p:cNvSpPr/>
          <p:nvPr/>
        </p:nvSpPr>
        <p:spPr>
          <a:xfrm>
            <a:off x="408938" y="197697"/>
            <a:ext cx="1277622" cy="117390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0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7950E2B-7359-659A-8BC5-91BB51E9A311}"/>
              </a:ext>
            </a:extLst>
          </p:cNvPr>
          <p:cNvSpPr txBox="1"/>
          <p:nvPr/>
        </p:nvSpPr>
        <p:spPr>
          <a:xfrm>
            <a:off x="1712803" y="599982"/>
            <a:ext cx="266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Population</a:t>
            </a:r>
            <a:endParaRPr lang="nl-NL" dirty="0">
              <a:latin typeface="Abadi" panose="020B0604020104020204" pitchFamily="34" charset="0"/>
            </a:endParaRPr>
          </a:p>
        </p:txBody>
      </p: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4AA293FA-3A37-B63E-3EA4-B2D60EBE4C31}"/>
              </a:ext>
            </a:extLst>
          </p:cNvPr>
          <p:cNvCxnSpPr>
            <a:cxnSpLocks/>
          </p:cNvCxnSpPr>
          <p:nvPr/>
        </p:nvCxnSpPr>
        <p:spPr>
          <a:xfrm flipH="1">
            <a:off x="7335520" y="1411486"/>
            <a:ext cx="563880" cy="19378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kstvak 56">
            <a:extLst>
              <a:ext uri="{FF2B5EF4-FFF2-40B4-BE49-F238E27FC236}">
                <a16:creationId xmlns:a16="http://schemas.microsoft.com/office/drawing/2014/main" id="{5797FD51-2DBE-2D0D-C956-A9133F0C8310}"/>
              </a:ext>
            </a:extLst>
          </p:cNvPr>
          <p:cNvSpPr txBox="1"/>
          <p:nvPr/>
        </p:nvSpPr>
        <p:spPr>
          <a:xfrm>
            <a:off x="7954433" y="698113"/>
            <a:ext cx="4069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nodes</a:t>
            </a:r>
            <a:r>
              <a:rPr lang="nl-NL" sz="2400" dirty="0"/>
              <a:t> have a different</a:t>
            </a:r>
          </a:p>
          <a:p>
            <a:r>
              <a:rPr lang="nl-NL" sz="2400" dirty="0" err="1"/>
              <a:t>Threshold</a:t>
            </a:r>
            <a:r>
              <a:rPr lang="nl-NL" sz="2400" dirty="0"/>
              <a:t>            </a:t>
            </a:r>
            <a:r>
              <a:rPr lang="el-GR" sz="3200" dirty="0"/>
              <a:t>θ</a:t>
            </a:r>
            <a:r>
              <a:rPr lang="nl-NL" sz="3200" dirty="0">
                <a:latin typeface="Abadi" panose="020B0604020104020204" pitchFamily="34" charset="0"/>
              </a:rPr>
              <a:t>ᵢ </a:t>
            </a:r>
            <a:r>
              <a:rPr lang="nl-NL" sz="2000" dirty="0">
                <a:latin typeface="Abadi" panose="020B0604020104020204" pitchFamily="34" charset="0"/>
              </a:rPr>
              <a:t>~ U[0, 1]</a:t>
            </a:r>
            <a:endParaRPr lang="nl-NL" sz="2000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1A520073-A042-1807-58D2-6217FA3D9C1B}"/>
              </a:ext>
            </a:extLst>
          </p:cNvPr>
          <p:cNvSpPr/>
          <p:nvPr/>
        </p:nvSpPr>
        <p:spPr>
          <a:xfrm>
            <a:off x="5351787" y="2930932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A706D2F-3DEB-0EA7-3DC0-2DA81B4A6FB9}"/>
              </a:ext>
            </a:extLst>
          </p:cNvPr>
          <p:cNvSpPr/>
          <p:nvPr/>
        </p:nvSpPr>
        <p:spPr>
          <a:xfrm>
            <a:off x="4172369" y="2053955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91F98DFB-1B76-0AE4-CC92-B0172320371C}"/>
              </a:ext>
            </a:extLst>
          </p:cNvPr>
          <p:cNvSpPr/>
          <p:nvPr/>
        </p:nvSpPr>
        <p:spPr>
          <a:xfrm>
            <a:off x="4527122" y="334251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DE26EB63-0C5B-101C-F1CE-169CE5253EC0}"/>
              </a:ext>
            </a:extLst>
          </p:cNvPr>
          <p:cNvSpPr/>
          <p:nvPr/>
        </p:nvSpPr>
        <p:spPr>
          <a:xfrm>
            <a:off x="4732874" y="2893776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58AD31E9-3CAF-7663-4FA8-2B5F73BDB636}"/>
              </a:ext>
            </a:extLst>
          </p:cNvPr>
          <p:cNvSpPr/>
          <p:nvPr/>
        </p:nvSpPr>
        <p:spPr>
          <a:xfrm>
            <a:off x="4658868" y="2325863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A1990F87-B8CF-5F5C-64BE-532529E9C075}"/>
              </a:ext>
            </a:extLst>
          </p:cNvPr>
          <p:cNvSpPr/>
          <p:nvPr/>
        </p:nvSpPr>
        <p:spPr>
          <a:xfrm>
            <a:off x="4803147" y="402570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B7A20FA-B237-CD7A-E944-FF6F1F51F8E3}"/>
              </a:ext>
            </a:extLst>
          </p:cNvPr>
          <p:cNvSpPr/>
          <p:nvPr/>
        </p:nvSpPr>
        <p:spPr>
          <a:xfrm>
            <a:off x="5031751" y="3507376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9289DD9A-FC54-06F3-8836-58F75E0F3A73}"/>
              </a:ext>
            </a:extLst>
          </p:cNvPr>
          <p:cNvSpPr/>
          <p:nvPr/>
        </p:nvSpPr>
        <p:spPr>
          <a:xfrm>
            <a:off x="5552435" y="3473507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FA891583-0899-A705-FEBE-527AC47C21E6}"/>
              </a:ext>
            </a:extLst>
          </p:cNvPr>
          <p:cNvSpPr/>
          <p:nvPr/>
        </p:nvSpPr>
        <p:spPr>
          <a:xfrm>
            <a:off x="6085326" y="3759020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42ACB519-EF43-B480-8F4B-4C0E804461FF}"/>
              </a:ext>
            </a:extLst>
          </p:cNvPr>
          <p:cNvSpPr/>
          <p:nvPr/>
        </p:nvSpPr>
        <p:spPr>
          <a:xfrm>
            <a:off x="6085327" y="2694620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0AA6CD3A-B6AF-5CE4-8075-299B8EE2B4C3}"/>
              </a:ext>
            </a:extLst>
          </p:cNvPr>
          <p:cNvSpPr/>
          <p:nvPr/>
        </p:nvSpPr>
        <p:spPr>
          <a:xfrm>
            <a:off x="6361352" y="238838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A760F33E-29EC-1F5C-4137-EC9AC88E235E}"/>
              </a:ext>
            </a:extLst>
          </p:cNvPr>
          <p:cNvSpPr/>
          <p:nvPr/>
        </p:nvSpPr>
        <p:spPr>
          <a:xfrm>
            <a:off x="4952670" y="1448642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15D8DEE1-DFE5-9B1A-4E80-12E313880B58}"/>
              </a:ext>
            </a:extLst>
          </p:cNvPr>
          <p:cNvSpPr/>
          <p:nvPr/>
        </p:nvSpPr>
        <p:spPr>
          <a:xfrm>
            <a:off x="5153318" y="1991217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9EAD412-4339-512B-31D6-800ABA3E747A}"/>
              </a:ext>
            </a:extLst>
          </p:cNvPr>
          <p:cNvSpPr/>
          <p:nvPr/>
        </p:nvSpPr>
        <p:spPr>
          <a:xfrm>
            <a:off x="5486390" y="179157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3933A778-0CAB-90FC-C7FA-C61B165AA9B3}"/>
              </a:ext>
            </a:extLst>
          </p:cNvPr>
          <p:cNvSpPr/>
          <p:nvPr/>
        </p:nvSpPr>
        <p:spPr>
          <a:xfrm>
            <a:off x="4922430" y="2573045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7111290E-FB57-CAD6-01B7-355A59E47EC4}"/>
              </a:ext>
            </a:extLst>
          </p:cNvPr>
          <p:cNvSpPr/>
          <p:nvPr/>
        </p:nvSpPr>
        <p:spPr>
          <a:xfrm>
            <a:off x="6480635" y="192515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90E5CB26-CF82-B555-8C3F-C75AAB429C02}"/>
              </a:ext>
            </a:extLst>
          </p:cNvPr>
          <p:cNvSpPr/>
          <p:nvPr/>
        </p:nvSpPr>
        <p:spPr>
          <a:xfrm>
            <a:off x="6348390" y="333284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D53B14B1-9646-6D88-7D81-C1945F843BFB}"/>
              </a:ext>
            </a:extLst>
          </p:cNvPr>
          <p:cNvSpPr/>
          <p:nvPr/>
        </p:nvSpPr>
        <p:spPr>
          <a:xfrm>
            <a:off x="6610936" y="2798499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63FF1744-11D0-6C63-00B5-5250C91FEB4B}"/>
              </a:ext>
            </a:extLst>
          </p:cNvPr>
          <p:cNvSpPr/>
          <p:nvPr/>
        </p:nvSpPr>
        <p:spPr>
          <a:xfrm>
            <a:off x="3673634" y="698113"/>
            <a:ext cx="3826009" cy="40555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F16C956F-C8D2-1136-0177-A538A860815C}"/>
              </a:ext>
            </a:extLst>
          </p:cNvPr>
          <p:cNvSpPr/>
          <p:nvPr/>
        </p:nvSpPr>
        <p:spPr>
          <a:xfrm>
            <a:off x="5351787" y="2930932"/>
            <a:ext cx="360675" cy="3132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D520766D-5741-66FB-3F06-019562FBBAE3}"/>
              </a:ext>
            </a:extLst>
          </p:cNvPr>
          <p:cNvSpPr/>
          <p:nvPr/>
        </p:nvSpPr>
        <p:spPr>
          <a:xfrm>
            <a:off x="5904990" y="2004617"/>
            <a:ext cx="360675" cy="3132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FACD0A6C-8367-BFAF-0662-168573F52333}"/>
              </a:ext>
            </a:extLst>
          </p:cNvPr>
          <p:cNvSpPr/>
          <p:nvPr/>
        </p:nvSpPr>
        <p:spPr>
          <a:xfrm>
            <a:off x="4333757" y="1411486"/>
            <a:ext cx="360675" cy="3132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914DC6FD-CBA4-1A96-ACF7-33B8C9C6B830}"/>
              </a:ext>
            </a:extLst>
          </p:cNvPr>
          <p:cNvSpPr/>
          <p:nvPr/>
        </p:nvSpPr>
        <p:spPr>
          <a:xfrm>
            <a:off x="5885507" y="3273861"/>
            <a:ext cx="360675" cy="3132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F069B265-57E5-B610-C340-A51011862646}"/>
              </a:ext>
            </a:extLst>
          </p:cNvPr>
          <p:cNvSpPr/>
          <p:nvPr/>
        </p:nvSpPr>
        <p:spPr>
          <a:xfrm>
            <a:off x="5586639" y="2412607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F3923C5D-AA9B-2D0A-2025-2854CE1E526C}"/>
              </a:ext>
            </a:extLst>
          </p:cNvPr>
          <p:cNvSpPr txBox="1"/>
          <p:nvPr/>
        </p:nvSpPr>
        <p:spPr>
          <a:xfrm>
            <a:off x="143933" y="5283200"/>
            <a:ext cx="338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A </a:t>
            </a:r>
            <a:r>
              <a:rPr lang="nl-NL" sz="2000" dirty="0" err="1"/>
              <a:t>fraction</a:t>
            </a:r>
            <a:r>
              <a:rPr lang="nl-NL" sz="2000" dirty="0"/>
              <a:t> </a:t>
            </a:r>
            <a:r>
              <a:rPr lang="nl-NL" sz="2000" dirty="0" err="1"/>
              <a:t>become</a:t>
            </a:r>
            <a:r>
              <a:rPr lang="nl-NL" sz="2000" dirty="0"/>
              <a:t> samplers.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60177CD-2FEE-F72E-DED4-3ACDDA884FA1}"/>
              </a:ext>
            </a:extLst>
          </p:cNvPr>
          <p:cNvSpPr txBox="1"/>
          <p:nvPr/>
        </p:nvSpPr>
        <p:spPr>
          <a:xfrm>
            <a:off x="3359820" y="5283200"/>
            <a:ext cx="6962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/>
              <a:t>Those</a:t>
            </a:r>
            <a:r>
              <a:rPr lang="nl-NL" sz="2000" dirty="0"/>
              <a:t> </a:t>
            </a:r>
            <a:r>
              <a:rPr lang="nl-NL" sz="2000" dirty="0" err="1"/>
              <a:t>who</a:t>
            </a:r>
            <a:r>
              <a:rPr lang="nl-NL" sz="2000" dirty="0"/>
              <a:t> </a:t>
            </a:r>
            <a:r>
              <a:rPr lang="nl-NL" sz="2000" dirty="0" err="1"/>
              <a:t>think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news</a:t>
            </a:r>
            <a:r>
              <a:rPr lang="nl-NL" sz="2000" dirty="0"/>
              <a:t> is important </a:t>
            </a:r>
            <a:r>
              <a:rPr lang="nl-NL" sz="2000" dirty="0" err="1"/>
              <a:t>enough</a:t>
            </a:r>
            <a:r>
              <a:rPr lang="nl-NL" sz="2000" dirty="0"/>
              <a:t> </a:t>
            </a:r>
            <a:r>
              <a:rPr lang="nl-NL" sz="2000" dirty="0" err="1"/>
              <a:t>become</a:t>
            </a:r>
            <a:r>
              <a:rPr lang="nl-NL" sz="2000" dirty="0"/>
              <a:t> </a:t>
            </a:r>
            <a:r>
              <a:rPr lang="nl-NL" sz="2000" b="1" dirty="0"/>
              <a:t>Active</a:t>
            </a:r>
            <a:r>
              <a:rPr lang="nl-NL" sz="2000" dirty="0"/>
              <a:t> </a:t>
            </a: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E71BC662-8C49-64E4-3EFD-8E29089C02B6}"/>
              </a:ext>
            </a:extLst>
          </p:cNvPr>
          <p:cNvSpPr/>
          <p:nvPr/>
        </p:nvSpPr>
        <p:spPr>
          <a:xfrm>
            <a:off x="6971611" y="2289018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4A2400-74D7-57F5-CF12-9119BFA7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31</a:t>
            </a:fld>
            <a:endParaRPr lang="nl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8DBB17-9B1F-11EE-9FE4-51C414602614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95680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65DC3-2E72-5D08-B8E7-EFF766BB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 descr="Bovenaanzicht van een weergave van netwerken met stokmannetjes.">
            <a:extLst>
              <a:ext uri="{FF2B5EF4-FFF2-40B4-BE49-F238E27FC236}">
                <a16:creationId xmlns:a16="http://schemas.microsoft.com/office/drawing/2014/main" id="{BD0374F3-906D-8D84-AEFB-0ED8DB0D4D7E}"/>
              </a:ext>
            </a:extLst>
          </p:cNvPr>
          <p:cNvSpPr/>
          <p:nvPr/>
        </p:nvSpPr>
        <p:spPr>
          <a:xfrm>
            <a:off x="408938" y="197697"/>
            <a:ext cx="1277622" cy="117390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0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D425685-E8E4-D09A-C1B8-A1B811E9F067}"/>
              </a:ext>
            </a:extLst>
          </p:cNvPr>
          <p:cNvSpPr txBox="1"/>
          <p:nvPr/>
        </p:nvSpPr>
        <p:spPr>
          <a:xfrm>
            <a:off x="1712803" y="599982"/>
            <a:ext cx="266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Abadi" panose="020B0604020104020204" pitchFamily="34" charset="0"/>
              </a:rPr>
              <a:t>Population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B05F87B3-23E5-0D60-D971-83E8613B03EA}"/>
              </a:ext>
            </a:extLst>
          </p:cNvPr>
          <p:cNvSpPr txBox="1"/>
          <p:nvPr/>
        </p:nvSpPr>
        <p:spPr>
          <a:xfrm>
            <a:off x="7954433" y="698113"/>
            <a:ext cx="4069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nodes</a:t>
            </a:r>
            <a:r>
              <a:rPr lang="nl-NL" sz="2400" dirty="0"/>
              <a:t> have a different</a:t>
            </a:r>
          </a:p>
          <a:p>
            <a:r>
              <a:rPr lang="nl-NL" sz="2400" dirty="0" err="1"/>
              <a:t>Threshold</a:t>
            </a:r>
            <a:r>
              <a:rPr lang="nl-NL" sz="2400" dirty="0"/>
              <a:t>            </a:t>
            </a:r>
            <a:r>
              <a:rPr lang="el-GR" sz="3200" dirty="0"/>
              <a:t>θ</a:t>
            </a:r>
            <a:r>
              <a:rPr lang="nl-NL" sz="3200" dirty="0">
                <a:latin typeface="Abadi" panose="020B0604020104020204" pitchFamily="34" charset="0"/>
              </a:rPr>
              <a:t>ᵢ </a:t>
            </a:r>
            <a:r>
              <a:rPr lang="nl-NL" sz="2000" dirty="0">
                <a:latin typeface="Abadi" panose="020B0604020104020204" pitchFamily="34" charset="0"/>
              </a:rPr>
              <a:t>~ U[0, 1]</a:t>
            </a:r>
            <a:endParaRPr lang="nl-NL" sz="2000" dirty="0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FD95B707-97FF-EA1C-3728-DEE96EA0B80F}"/>
              </a:ext>
            </a:extLst>
          </p:cNvPr>
          <p:cNvSpPr/>
          <p:nvPr/>
        </p:nvSpPr>
        <p:spPr>
          <a:xfrm>
            <a:off x="3673634" y="698113"/>
            <a:ext cx="3826009" cy="40555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96FC234-3240-1927-499C-4DDB0C02CFB5}"/>
              </a:ext>
            </a:extLst>
          </p:cNvPr>
          <p:cNvSpPr txBox="1"/>
          <p:nvPr/>
        </p:nvSpPr>
        <p:spPr>
          <a:xfrm>
            <a:off x="143933" y="5283200"/>
            <a:ext cx="338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A </a:t>
            </a:r>
            <a:r>
              <a:rPr lang="nl-NL" sz="2000" dirty="0" err="1"/>
              <a:t>fraction</a:t>
            </a:r>
            <a:r>
              <a:rPr lang="nl-NL" sz="2000" dirty="0"/>
              <a:t> </a:t>
            </a:r>
            <a:r>
              <a:rPr lang="nl-NL" sz="2000" dirty="0" err="1"/>
              <a:t>become</a:t>
            </a:r>
            <a:r>
              <a:rPr lang="nl-NL" sz="2000" dirty="0"/>
              <a:t> samplers.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97A6F95-B7A6-9C71-9540-E9AA51CAC209}"/>
              </a:ext>
            </a:extLst>
          </p:cNvPr>
          <p:cNvSpPr txBox="1"/>
          <p:nvPr/>
        </p:nvSpPr>
        <p:spPr>
          <a:xfrm>
            <a:off x="3359820" y="5283200"/>
            <a:ext cx="6962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/>
              <a:t>Those</a:t>
            </a:r>
            <a:r>
              <a:rPr lang="nl-NL" sz="2000" dirty="0"/>
              <a:t> </a:t>
            </a:r>
            <a:r>
              <a:rPr lang="nl-NL" sz="2000" dirty="0" err="1"/>
              <a:t>who</a:t>
            </a:r>
            <a:r>
              <a:rPr lang="nl-NL" sz="2000" dirty="0"/>
              <a:t> </a:t>
            </a:r>
            <a:r>
              <a:rPr lang="nl-NL" sz="2000" dirty="0" err="1"/>
              <a:t>think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news</a:t>
            </a:r>
            <a:r>
              <a:rPr lang="nl-NL" sz="2000" dirty="0"/>
              <a:t> is important </a:t>
            </a:r>
            <a:r>
              <a:rPr lang="nl-NL" sz="2000" dirty="0" err="1"/>
              <a:t>enough</a:t>
            </a:r>
            <a:r>
              <a:rPr lang="nl-NL" sz="2000" dirty="0"/>
              <a:t> </a:t>
            </a:r>
            <a:r>
              <a:rPr lang="nl-NL" sz="2000" dirty="0" err="1"/>
              <a:t>become</a:t>
            </a:r>
            <a:r>
              <a:rPr lang="nl-NL" sz="2000" dirty="0"/>
              <a:t> </a:t>
            </a:r>
            <a:r>
              <a:rPr lang="nl-NL" sz="2000" b="1" dirty="0"/>
              <a:t>Active</a:t>
            </a:r>
            <a:r>
              <a:rPr lang="nl-NL" sz="2000" dirty="0"/>
              <a:t> 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F90BD8CE-EC5D-605F-D3D4-0D2B84FFDCD1}"/>
              </a:ext>
            </a:extLst>
          </p:cNvPr>
          <p:cNvSpPr/>
          <p:nvPr/>
        </p:nvSpPr>
        <p:spPr>
          <a:xfrm>
            <a:off x="5351787" y="2930932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83C25409-0EB4-4251-317B-CA09DA89EE98}"/>
              </a:ext>
            </a:extLst>
          </p:cNvPr>
          <p:cNvSpPr/>
          <p:nvPr/>
        </p:nvSpPr>
        <p:spPr>
          <a:xfrm>
            <a:off x="4172369" y="2053955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FC11CCD4-6FF2-5BDB-AEE5-0BD343DA1CDA}"/>
              </a:ext>
            </a:extLst>
          </p:cNvPr>
          <p:cNvSpPr/>
          <p:nvPr/>
        </p:nvSpPr>
        <p:spPr>
          <a:xfrm>
            <a:off x="4527122" y="334251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Ovaal 82">
            <a:extLst>
              <a:ext uri="{FF2B5EF4-FFF2-40B4-BE49-F238E27FC236}">
                <a16:creationId xmlns:a16="http://schemas.microsoft.com/office/drawing/2014/main" id="{0F796111-AE09-F4BC-39D6-3092AE3F837A}"/>
              </a:ext>
            </a:extLst>
          </p:cNvPr>
          <p:cNvSpPr/>
          <p:nvPr/>
        </p:nvSpPr>
        <p:spPr>
          <a:xfrm>
            <a:off x="4732874" y="2893776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4" name="Ovaal 83">
            <a:extLst>
              <a:ext uri="{FF2B5EF4-FFF2-40B4-BE49-F238E27FC236}">
                <a16:creationId xmlns:a16="http://schemas.microsoft.com/office/drawing/2014/main" id="{3A3EB7F5-D640-9846-2419-7CEE6C2347A3}"/>
              </a:ext>
            </a:extLst>
          </p:cNvPr>
          <p:cNvSpPr/>
          <p:nvPr/>
        </p:nvSpPr>
        <p:spPr>
          <a:xfrm>
            <a:off x="4658868" y="2325863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Ovaal 84">
            <a:extLst>
              <a:ext uri="{FF2B5EF4-FFF2-40B4-BE49-F238E27FC236}">
                <a16:creationId xmlns:a16="http://schemas.microsoft.com/office/drawing/2014/main" id="{06236CA7-2912-1DBA-A5C1-DE39A26B1F54}"/>
              </a:ext>
            </a:extLst>
          </p:cNvPr>
          <p:cNvSpPr/>
          <p:nvPr/>
        </p:nvSpPr>
        <p:spPr>
          <a:xfrm>
            <a:off x="4803147" y="402570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A277DF75-07C7-FD38-1126-9A3B6F87F650}"/>
              </a:ext>
            </a:extLst>
          </p:cNvPr>
          <p:cNvSpPr/>
          <p:nvPr/>
        </p:nvSpPr>
        <p:spPr>
          <a:xfrm>
            <a:off x="5031751" y="3507376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7" name="Ovaal 86">
            <a:extLst>
              <a:ext uri="{FF2B5EF4-FFF2-40B4-BE49-F238E27FC236}">
                <a16:creationId xmlns:a16="http://schemas.microsoft.com/office/drawing/2014/main" id="{0E18CECA-D052-BDB2-1C94-070E87181207}"/>
              </a:ext>
            </a:extLst>
          </p:cNvPr>
          <p:cNvSpPr/>
          <p:nvPr/>
        </p:nvSpPr>
        <p:spPr>
          <a:xfrm>
            <a:off x="5586639" y="2412607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8" name="Ovaal 87">
            <a:extLst>
              <a:ext uri="{FF2B5EF4-FFF2-40B4-BE49-F238E27FC236}">
                <a16:creationId xmlns:a16="http://schemas.microsoft.com/office/drawing/2014/main" id="{478FFC7F-5EDE-7BFA-A876-BA1D72164D1D}"/>
              </a:ext>
            </a:extLst>
          </p:cNvPr>
          <p:cNvSpPr/>
          <p:nvPr/>
        </p:nvSpPr>
        <p:spPr>
          <a:xfrm>
            <a:off x="5552435" y="3473507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50DB1027-A23F-47AE-8F6E-9C3B73861CB9}"/>
              </a:ext>
            </a:extLst>
          </p:cNvPr>
          <p:cNvSpPr/>
          <p:nvPr/>
        </p:nvSpPr>
        <p:spPr>
          <a:xfrm>
            <a:off x="5885507" y="3273861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0" name="Ovaal 89">
            <a:extLst>
              <a:ext uri="{FF2B5EF4-FFF2-40B4-BE49-F238E27FC236}">
                <a16:creationId xmlns:a16="http://schemas.microsoft.com/office/drawing/2014/main" id="{BBE88B4E-B450-9AAD-9022-35D295F876D0}"/>
              </a:ext>
            </a:extLst>
          </p:cNvPr>
          <p:cNvSpPr/>
          <p:nvPr/>
        </p:nvSpPr>
        <p:spPr>
          <a:xfrm>
            <a:off x="6085326" y="3759020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1" name="Ovaal 90">
            <a:extLst>
              <a:ext uri="{FF2B5EF4-FFF2-40B4-BE49-F238E27FC236}">
                <a16:creationId xmlns:a16="http://schemas.microsoft.com/office/drawing/2014/main" id="{38151CA9-8473-E56E-EF8E-5B09C75326A4}"/>
              </a:ext>
            </a:extLst>
          </p:cNvPr>
          <p:cNvSpPr/>
          <p:nvPr/>
        </p:nvSpPr>
        <p:spPr>
          <a:xfrm>
            <a:off x="6085327" y="2694620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2" name="Ovaal 91">
            <a:extLst>
              <a:ext uri="{FF2B5EF4-FFF2-40B4-BE49-F238E27FC236}">
                <a16:creationId xmlns:a16="http://schemas.microsoft.com/office/drawing/2014/main" id="{D1E708A2-F595-A517-2595-FC66C12C18B1}"/>
              </a:ext>
            </a:extLst>
          </p:cNvPr>
          <p:cNvSpPr/>
          <p:nvPr/>
        </p:nvSpPr>
        <p:spPr>
          <a:xfrm>
            <a:off x="6361352" y="238838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3" name="Ovaal 92">
            <a:extLst>
              <a:ext uri="{FF2B5EF4-FFF2-40B4-BE49-F238E27FC236}">
                <a16:creationId xmlns:a16="http://schemas.microsoft.com/office/drawing/2014/main" id="{D8BF0E52-C146-6907-9087-F6BD890B8E47}"/>
              </a:ext>
            </a:extLst>
          </p:cNvPr>
          <p:cNvSpPr/>
          <p:nvPr/>
        </p:nvSpPr>
        <p:spPr>
          <a:xfrm>
            <a:off x="5904990" y="2004617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4" name="Ovaal 93">
            <a:extLst>
              <a:ext uri="{FF2B5EF4-FFF2-40B4-BE49-F238E27FC236}">
                <a16:creationId xmlns:a16="http://schemas.microsoft.com/office/drawing/2014/main" id="{00FBD6C1-1534-9EFE-988D-FA69E1195922}"/>
              </a:ext>
            </a:extLst>
          </p:cNvPr>
          <p:cNvSpPr/>
          <p:nvPr/>
        </p:nvSpPr>
        <p:spPr>
          <a:xfrm>
            <a:off x="4952670" y="1448642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5" name="Ovaal 94">
            <a:extLst>
              <a:ext uri="{FF2B5EF4-FFF2-40B4-BE49-F238E27FC236}">
                <a16:creationId xmlns:a16="http://schemas.microsoft.com/office/drawing/2014/main" id="{B2131503-586B-0FC3-A7AC-8970FBDFB65B}"/>
              </a:ext>
            </a:extLst>
          </p:cNvPr>
          <p:cNvSpPr/>
          <p:nvPr/>
        </p:nvSpPr>
        <p:spPr>
          <a:xfrm>
            <a:off x="4333757" y="1411486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Ovaal 95">
            <a:extLst>
              <a:ext uri="{FF2B5EF4-FFF2-40B4-BE49-F238E27FC236}">
                <a16:creationId xmlns:a16="http://schemas.microsoft.com/office/drawing/2014/main" id="{269FD177-928E-FAB8-E112-0728E552CD29}"/>
              </a:ext>
            </a:extLst>
          </p:cNvPr>
          <p:cNvSpPr/>
          <p:nvPr/>
        </p:nvSpPr>
        <p:spPr>
          <a:xfrm>
            <a:off x="5153318" y="1991217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Ovaal 96">
            <a:extLst>
              <a:ext uri="{FF2B5EF4-FFF2-40B4-BE49-F238E27FC236}">
                <a16:creationId xmlns:a16="http://schemas.microsoft.com/office/drawing/2014/main" id="{6FC0E97A-BD54-4DEF-6E5C-9B08A4A7D08D}"/>
              </a:ext>
            </a:extLst>
          </p:cNvPr>
          <p:cNvSpPr/>
          <p:nvPr/>
        </p:nvSpPr>
        <p:spPr>
          <a:xfrm>
            <a:off x="5486390" y="179157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Ovaal 97">
            <a:extLst>
              <a:ext uri="{FF2B5EF4-FFF2-40B4-BE49-F238E27FC236}">
                <a16:creationId xmlns:a16="http://schemas.microsoft.com/office/drawing/2014/main" id="{CC663891-945B-57BE-7B6F-643D4253CBF4}"/>
              </a:ext>
            </a:extLst>
          </p:cNvPr>
          <p:cNvSpPr/>
          <p:nvPr/>
        </p:nvSpPr>
        <p:spPr>
          <a:xfrm>
            <a:off x="4922430" y="2573045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9" name="Ovaal 98">
            <a:extLst>
              <a:ext uri="{FF2B5EF4-FFF2-40B4-BE49-F238E27FC236}">
                <a16:creationId xmlns:a16="http://schemas.microsoft.com/office/drawing/2014/main" id="{EB8BCE6C-F531-E0A5-62F9-FC6936A4C89E}"/>
              </a:ext>
            </a:extLst>
          </p:cNvPr>
          <p:cNvSpPr/>
          <p:nvPr/>
        </p:nvSpPr>
        <p:spPr>
          <a:xfrm>
            <a:off x="6480635" y="1925151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Ovaal 99">
            <a:extLst>
              <a:ext uri="{FF2B5EF4-FFF2-40B4-BE49-F238E27FC236}">
                <a16:creationId xmlns:a16="http://schemas.microsoft.com/office/drawing/2014/main" id="{C18EACF0-8189-36B5-46B6-1D934C34ED9D}"/>
              </a:ext>
            </a:extLst>
          </p:cNvPr>
          <p:cNvSpPr/>
          <p:nvPr/>
        </p:nvSpPr>
        <p:spPr>
          <a:xfrm>
            <a:off x="6348390" y="3332844"/>
            <a:ext cx="360675" cy="313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Ovaal 100">
            <a:extLst>
              <a:ext uri="{FF2B5EF4-FFF2-40B4-BE49-F238E27FC236}">
                <a16:creationId xmlns:a16="http://schemas.microsoft.com/office/drawing/2014/main" id="{7B406E6F-9FD4-CED6-452E-8DC9FB58B057}"/>
              </a:ext>
            </a:extLst>
          </p:cNvPr>
          <p:cNvSpPr/>
          <p:nvPr/>
        </p:nvSpPr>
        <p:spPr>
          <a:xfrm>
            <a:off x="6610936" y="2798499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2" name="Ovaal 101">
            <a:extLst>
              <a:ext uri="{FF2B5EF4-FFF2-40B4-BE49-F238E27FC236}">
                <a16:creationId xmlns:a16="http://schemas.microsoft.com/office/drawing/2014/main" id="{1E34DDA7-021A-BE8A-C369-6B86622FB3E1}"/>
              </a:ext>
            </a:extLst>
          </p:cNvPr>
          <p:cNvSpPr/>
          <p:nvPr/>
        </p:nvSpPr>
        <p:spPr>
          <a:xfrm>
            <a:off x="6971611" y="2289018"/>
            <a:ext cx="360675" cy="31326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3" name="Rechte verbindingslijn met pijl 102">
            <a:extLst>
              <a:ext uri="{FF2B5EF4-FFF2-40B4-BE49-F238E27FC236}">
                <a16:creationId xmlns:a16="http://schemas.microsoft.com/office/drawing/2014/main" id="{2E5B1163-27F3-215F-32D8-19C2E8AF6AE0}"/>
              </a:ext>
            </a:extLst>
          </p:cNvPr>
          <p:cNvCxnSpPr>
            <a:cxnSpLocks/>
          </p:cNvCxnSpPr>
          <p:nvPr/>
        </p:nvCxnSpPr>
        <p:spPr>
          <a:xfrm flipH="1">
            <a:off x="7335520" y="1411486"/>
            <a:ext cx="563880" cy="19378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ijdelijke aanduiding voor dianummer 103">
            <a:extLst>
              <a:ext uri="{FF2B5EF4-FFF2-40B4-BE49-F238E27FC236}">
                <a16:creationId xmlns:a16="http://schemas.microsoft.com/office/drawing/2014/main" id="{3D2DDD54-77EF-1657-8FE0-11E329CC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32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B193A-9D80-2A2E-EA12-C25E900DC8EF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1889404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9CD73-DBF4-B1D5-E737-98EEA878D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0EB0BF-A9F1-FE44-869F-1B0C26F32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5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For samplers:</a:t>
            </a:r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b="1" dirty="0"/>
              <a:t>Active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sz="2800" b="1" dirty="0"/>
              <a:t>S &gt; </a:t>
            </a:r>
            <a:r>
              <a:rPr lang="el-GR" sz="2800" b="1" dirty="0"/>
              <a:t>θ</a:t>
            </a:r>
            <a:r>
              <a:rPr lang="nl-NL" sz="2800" b="1" dirty="0">
                <a:latin typeface="Abadi" panose="020B0604020104020204" pitchFamily="34" charset="0"/>
              </a:rPr>
              <a:t>ᵢ</a:t>
            </a:r>
            <a:endParaRPr lang="nl-NL" sz="2800" b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rest:</a:t>
            </a:r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b="1" dirty="0"/>
              <a:t>Active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b="1" dirty="0" err="1"/>
              <a:t>fraction</a:t>
            </a:r>
            <a:r>
              <a:rPr lang="nl-NL" b="1" dirty="0"/>
              <a:t> </a:t>
            </a:r>
            <a:r>
              <a:rPr lang="nl-NL" b="1" dirty="0" err="1"/>
              <a:t>neighbors</a:t>
            </a:r>
            <a:r>
              <a:rPr lang="nl-NL" b="1" dirty="0"/>
              <a:t> &gt; </a:t>
            </a:r>
            <a:r>
              <a:rPr lang="el-GR" sz="2800" b="1" dirty="0"/>
              <a:t>θ</a:t>
            </a:r>
            <a:r>
              <a:rPr lang="nl-NL" sz="2800" b="1" dirty="0">
                <a:latin typeface="Abadi" panose="020B0604020104020204" pitchFamily="34" charset="0"/>
              </a:rPr>
              <a:t>ᵢ</a:t>
            </a:r>
            <a:endParaRPr lang="nl-NL" sz="2800" b="1" dirty="0"/>
          </a:p>
          <a:p>
            <a:pPr marL="0" indent="0">
              <a:buNone/>
            </a:pPr>
            <a:r>
              <a:rPr lang="nl-NL" dirty="0"/>
              <a:t>  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6A8CCB9C-602C-3644-6CC4-8D305F1C3043}"/>
              </a:ext>
            </a:extLst>
          </p:cNvPr>
          <p:cNvSpPr/>
          <p:nvPr/>
        </p:nvSpPr>
        <p:spPr>
          <a:xfrm>
            <a:off x="7606347" y="1668164"/>
            <a:ext cx="360675" cy="3132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82458113-837A-C9EE-DF4A-79F059DD2090}"/>
              </a:ext>
            </a:extLst>
          </p:cNvPr>
          <p:cNvCxnSpPr/>
          <p:nvPr/>
        </p:nvCxnSpPr>
        <p:spPr>
          <a:xfrm>
            <a:off x="8109284" y="1796721"/>
            <a:ext cx="88231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F2887BD1-39F0-4CB6-F447-DEBE28EB5BC2}"/>
              </a:ext>
            </a:extLst>
          </p:cNvPr>
          <p:cNvSpPr/>
          <p:nvPr/>
        </p:nvSpPr>
        <p:spPr>
          <a:xfrm>
            <a:off x="9202536" y="1640087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0FD17448-E01A-0771-8F7D-68E1CA9FBDFB}"/>
              </a:ext>
            </a:extLst>
          </p:cNvPr>
          <p:cNvSpPr/>
          <p:nvPr/>
        </p:nvSpPr>
        <p:spPr>
          <a:xfrm>
            <a:off x="1181482" y="5637741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60BB9C1-B2FE-F254-E54B-D8C53F9CEFE3}"/>
              </a:ext>
            </a:extLst>
          </p:cNvPr>
          <p:cNvSpPr/>
          <p:nvPr/>
        </p:nvSpPr>
        <p:spPr>
          <a:xfrm>
            <a:off x="2468725" y="5444178"/>
            <a:ext cx="360675" cy="3132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C03AE405-C000-874A-BD04-5DEE245F2474}"/>
              </a:ext>
            </a:extLst>
          </p:cNvPr>
          <p:cNvSpPr/>
          <p:nvPr/>
        </p:nvSpPr>
        <p:spPr>
          <a:xfrm>
            <a:off x="1542157" y="4551728"/>
            <a:ext cx="360675" cy="3132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1E2253D-22FB-CB0C-FAD5-3EDEDC719877}"/>
              </a:ext>
            </a:extLst>
          </p:cNvPr>
          <p:cNvCxnSpPr>
            <a:stCxn id="8" idx="0"/>
            <a:endCxn id="10" idx="3"/>
          </p:cNvCxnSpPr>
          <p:nvPr/>
        </p:nvCxnSpPr>
        <p:spPr>
          <a:xfrm flipV="1">
            <a:off x="1361820" y="4819118"/>
            <a:ext cx="233157" cy="8186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DFEBADB2-BE8C-316A-97F6-3515F65D8FCE}"/>
              </a:ext>
            </a:extLst>
          </p:cNvPr>
          <p:cNvCxnSpPr>
            <a:cxnSpLocks/>
            <a:stCxn id="9" idx="1"/>
            <a:endCxn id="10" idx="5"/>
          </p:cNvCxnSpPr>
          <p:nvPr/>
        </p:nvCxnSpPr>
        <p:spPr>
          <a:xfrm flipH="1" flipV="1">
            <a:off x="1850012" y="4819118"/>
            <a:ext cx="671533" cy="670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9782AA3A-0584-99CA-6A16-4022A770CE1C}"/>
              </a:ext>
            </a:extLst>
          </p:cNvPr>
          <p:cNvCxnSpPr/>
          <p:nvPr/>
        </p:nvCxnSpPr>
        <p:spPr>
          <a:xfrm>
            <a:off x="3724157" y="5178649"/>
            <a:ext cx="88231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al 16">
            <a:extLst>
              <a:ext uri="{FF2B5EF4-FFF2-40B4-BE49-F238E27FC236}">
                <a16:creationId xmlns:a16="http://schemas.microsoft.com/office/drawing/2014/main" id="{2BD77834-958D-2411-A80D-342701DE131F}"/>
              </a:ext>
            </a:extLst>
          </p:cNvPr>
          <p:cNvSpPr/>
          <p:nvPr/>
        </p:nvSpPr>
        <p:spPr>
          <a:xfrm>
            <a:off x="5263344" y="5627758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A5E83674-D426-2273-8C4E-B8EDE4F3BC94}"/>
              </a:ext>
            </a:extLst>
          </p:cNvPr>
          <p:cNvSpPr/>
          <p:nvPr/>
        </p:nvSpPr>
        <p:spPr>
          <a:xfrm>
            <a:off x="6550587" y="5434195"/>
            <a:ext cx="360675" cy="3132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ED470B6-9694-6D8F-CED6-CA042393CB0D}"/>
              </a:ext>
            </a:extLst>
          </p:cNvPr>
          <p:cNvSpPr/>
          <p:nvPr/>
        </p:nvSpPr>
        <p:spPr>
          <a:xfrm>
            <a:off x="5624019" y="4541745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90F621A-5887-1963-FC55-0D19B3E877D7}"/>
              </a:ext>
            </a:extLst>
          </p:cNvPr>
          <p:cNvCxnSpPr>
            <a:stCxn id="17" idx="0"/>
            <a:endCxn id="19" idx="3"/>
          </p:cNvCxnSpPr>
          <p:nvPr/>
        </p:nvCxnSpPr>
        <p:spPr>
          <a:xfrm flipV="1">
            <a:off x="5443682" y="4809135"/>
            <a:ext cx="233157" cy="8186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2D2A81E9-91C1-096B-9D7E-21AFC6C66182}"/>
              </a:ext>
            </a:extLst>
          </p:cNvPr>
          <p:cNvCxnSpPr>
            <a:cxnSpLocks/>
            <a:stCxn id="18" idx="1"/>
            <a:endCxn id="19" idx="5"/>
          </p:cNvCxnSpPr>
          <p:nvPr/>
        </p:nvCxnSpPr>
        <p:spPr>
          <a:xfrm flipH="1" flipV="1">
            <a:off x="5931874" y="4809135"/>
            <a:ext cx="671533" cy="670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CFDA00BB-B7A0-6F9C-B170-456D82B187B7}"/>
              </a:ext>
            </a:extLst>
          </p:cNvPr>
          <p:cNvCxnSpPr/>
          <p:nvPr/>
        </p:nvCxnSpPr>
        <p:spPr>
          <a:xfrm>
            <a:off x="7668126" y="5183719"/>
            <a:ext cx="88231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al 22">
            <a:extLst>
              <a:ext uri="{FF2B5EF4-FFF2-40B4-BE49-F238E27FC236}">
                <a16:creationId xmlns:a16="http://schemas.microsoft.com/office/drawing/2014/main" id="{99FF7511-1063-9528-548D-5E816CC9C09C}"/>
              </a:ext>
            </a:extLst>
          </p:cNvPr>
          <p:cNvSpPr/>
          <p:nvPr/>
        </p:nvSpPr>
        <p:spPr>
          <a:xfrm>
            <a:off x="9074148" y="5581881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D0F74D15-826A-1FC1-87F6-9153FE386B93}"/>
              </a:ext>
            </a:extLst>
          </p:cNvPr>
          <p:cNvSpPr/>
          <p:nvPr/>
        </p:nvSpPr>
        <p:spPr>
          <a:xfrm>
            <a:off x="10361391" y="5388318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762571DD-1BBC-89C6-227F-0C35DB7B7256}"/>
              </a:ext>
            </a:extLst>
          </p:cNvPr>
          <p:cNvSpPr/>
          <p:nvPr/>
        </p:nvSpPr>
        <p:spPr>
          <a:xfrm>
            <a:off x="9434823" y="4495868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2A08B3F9-00FD-4AAD-B4B9-2CDA1B5D828C}"/>
              </a:ext>
            </a:extLst>
          </p:cNvPr>
          <p:cNvCxnSpPr>
            <a:stCxn id="23" idx="0"/>
            <a:endCxn id="25" idx="3"/>
          </p:cNvCxnSpPr>
          <p:nvPr/>
        </p:nvCxnSpPr>
        <p:spPr>
          <a:xfrm flipV="1">
            <a:off x="9254486" y="4763258"/>
            <a:ext cx="233157" cy="8186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3A5CA959-5C6A-CA90-B34C-F79E9216DF83}"/>
              </a:ext>
            </a:extLst>
          </p:cNvPr>
          <p:cNvCxnSpPr>
            <a:cxnSpLocks/>
            <a:stCxn id="24" idx="1"/>
            <a:endCxn id="25" idx="5"/>
          </p:cNvCxnSpPr>
          <p:nvPr/>
        </p:nvCxnSpPr>
        <p:spPr>
          <a:xfrm flipH="1" flipV="1">
            <a:off x="9742678" y="4763258"/>
            <a:ext cx="671533" cy="670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8E20B867-CF69-72E1-6E6B-344F82F884AD}"/>
              </a:ext>
            </a:extLst>
          </p:cNvPr>
          <p:cNvSpPr txBox="1"/>
          <p:nvPr/>
        </p:nvSpPr>
        <p:spPr>
          <a:xfrm>
            <a:off x="3561347" y="4707193"/>
            <a:ext cx="625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1" dirty="0"/>
              <a:t> </a:t>
            </a:r>
            <a:r>
              <a:rPr lang="el-GR" sz="1800" b="1" dirty="0"/>
              <a:t>θ</a:t>
            </a:r>
            <a:r>
              <a:rPr lang="nl-NL" sz="1800" b="1" dirty="0">
                <a:latin typeface="Abadi" panose="020B0604020104020204" pitchFamily="34" charset="0"/>
              </a:rPr>
              <a:t>ᵢ = 0.5				</a:t>
            </a:r>
            <a:r>
              <a:rPr lang="el-GR" sz="1800" b="1" dirty="0"/>
              <a:t> </a:t>
            </a:r>
            <a:r>
              <a:rPr lang="nl-NL" sz="1800" b="1" dirty="0"/>
              <a:t>       </a:t>
            </a:r>
            <a:r>
              <a:rPr lang="el-GR" sz="1800" b="1" dirty="0"/>
              <a:t>θ</a:t>
            </a:r>
            <a:r>
              <a:rPr lang="nl-NL" sz="1800" b="1" dirty="0">
                <a:latin typeface="Abadi" panose="020B0604020104020204" pitchFamily="34" charset="0"/>
              </a:rPr>
              <a:t>ᵢ = 0.5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DAED2E2-8862-BB11-4267-7A6A60EE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33</a:t>
            </a:fld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12D88-9175-D292-645A-5AFCFDB9706C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64441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A2A872-1F59-3B80-062F-D4F03524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5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For samplers:</a:t>
            </a:r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b="1" dirty="0"/>
              <a:t>Active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sz="2800" b="1" dirty="0"/>
              <a:t>S &gt; </a:t>
            </a:r>
            <a:r>
              <a:rPr lang="el-GR" sz="2800" b="1" dirty="0"/>
              <a:t>θ</a:t>
            </a:r>
            <a:r>
              <a:rPr lang="nl-NL" sz="2800" b="1" dirty="0">
                <a:latin typeface="Abadi" panose="020B0604020104020204" pitchFamily="34" charset="0"/>
              </a:rPr>
              <a:t>ᵢ</a:t>
            </a:r>
            <a:endParaRPr lang="nl-NL" sz="2800" b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rest:</a:t>
            </a:r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b="1" dirty="0"/>
              <a:t>Active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b="1" dirty="0" err="1"/>
              <a:t>fraction</a:t>
            </a:r>
            <a:r>
              <a:rPr lang="nl-NL" b="1" dirty="0"/>
              <a:t> </a:t>
            </a:r>
            <a:r>
              <a:rPr lang="nl-NL" b="1" dirty="0" err="1"/>
              <a:t>neighbors</a:t>
            </a:r>
            <a:r>
              <a:rPr lang="nl-NL" b="1" dirty="0"/>
              <a:t> &gt; </a:t>
            </a:r>
            <a:r>
              <a:rPr lang="el-GR" sz="2800" b="1" dirty="0"/>
              <a:t>θ</a:t>
            </a:r>
            <a:r>
              <a:rPr lang="nl-NL" sz="2800" b="1" dirty="0">
                <a:latin typeface="Abadi" panose="020B0604020104020204" pitchFamily="34" charset="0"/>
              </a:rPr>
              <a:t>ᵢ</a:t>
            </a:r>
            <a:endParaRPr lang="nl-NL" sz="2800" b="1" dirty="0"/>
          </a:p>
          <a:p>
            <a:pPr marL="0" indent="0">
              <a:buNone/>
            </a:pPr>
            <a:r>
              <a:rPr lang="nl-NL" dirty="0"/>
              <a:t>  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CD9BC6A-197B-A0C6-70FA-BBCF97692F20}"/>
              </a:ext>
            </a:extLst>
          </p:cNvPr>
          <p:cNvSpPr/>
          <p:nvPr/>
        </p:nvSpPr>
        <p:spPr>
          <a:xfrm>
            <a:off x="7606347" y="1668164"/>
            <a:ext cx="360675" cy="3132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42B007EF-7912-7DF4-0B61-9C7CDCEA0322}"/>
              </a:ext>
            </a:extLst>
          </p:cNvPr>
          <p:cNvCxnSpPr/>
          <p:nvPr/>
        </p:nvCxnSpPr>
        <p:spPr>
          <a:xfrm>
            <a:off x="8109284" y="1796721"/>
            <a:ext cx="88231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C4082677-1942-2D8E-721F-712C9BD73A15}"/>
              </a:ext>
            </a:extLst>
          </p:cNvPr>
          <p:cNvSpPr/>
          <p:nvPr/>
        </p:nvSpPr>
        <p:spPr>
          <a:xfrm>
            <a:off x="9202536" y="1640087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5F6D9C6C-08DE-342B-8F24-040EBD0E3DA5}"/>
              </a:ext>
            </a:extLst>
          </p:cNvPr>
          <p:cNvSpPr/>
          <p:nvPr/>
        </p:nvSpPr>
        <p:spPr>
          <a:xfrm>
            <a:off x="1181482" y="5637741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C8A579C-7CBB-47CE-CAAC-CAF0034ED13D}"/>
              </a:ext>
            </a:extLst>
          </p:cNvPr>
          <p:cNvSpPr/>
          <p:nvPr/>
        </p:nvSpPr>
        <p:spPr>
          <a:xfrm>
            <a:off x="2468725" y="5444178"/>
            <a:ext cx="360675" cy="3132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CC7C544-CE5C-0EBC-E087-47B84CC65C3D}"/>
              </a:ext>
            </a:extLst>
          </p:cNvPr>
          <p:cNvSpPr/>
          <p:nvPr/>
        </p:nvSpPr>
        <p:spPr>
          <a:xfrm>
            <a:off x="1542157" y="4551728"/>
            <a:ext cx="360675" cy="3132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B68A5C3D-88D4-82BD-9ABC-2D5A3AE4A37C}"/>
              </a:ext>
            </a:extLst>
          </p:cNvPr>
          <p:cNvCxnSpPr>
            <a:stCxn id="8" idx="0"/>
            <a:endCxn id="10" idx="3"/>
          </p:cNvCxnSpPr>
          <p:nvPr/>
        </p:nvCxnSpPr>
        <p:spPr>
          <a:xfrm flipV="1">
            <a:off x="1361820" y="4819118"/>
            <a:ext cx="233157" cy="8186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F05F764-F9D8-2911-3538-AF2A4BE350FA}"/>
              </a:ext>
            </a:extLst>
          </p:cNvPr>
          <p:cNvCxnSpPr>
            <a:cxnSpLocks/>
            <a:stCxn id="9" idx="1"/>
            <a:endCxn id="10" idx="5"/>
          </p:cNvCxnSpPr>
          <p:nvPr/>
        </p:nvCxnSpPr>
        <p:spPr>
          <a:xfrm flipH="1" flipV="1">
            <a:off x="1850012" y="4819118"/>
            <a:ext cx="671533" cy="670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367709B9-DC95-7772-6531-EB9E5EF6EFA6}"/>
              </a:ext>
            </a:extLst>
          </p:cNvPr>
          <p:cNvCxnSpPr/>
          <p:nvPr/>
        </p:nvCxnSpPr>
        <p:spPr>
          <a:xfrm>
            <a:off x="3724157" y="5178649"/>
            <a:ext cx="88231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al 16">
            <a:extLst>
              <a:ext uri="{FF2B5EF4-FFF2-40B4-BE49-F238E27FC236}">
                <a16:creationId xmlns:a16="http://schemas.microsoft.com/office/drawing/2014/main" id="{D7B7FB5C-0545-4267-A8FF-AA7628E00863}"/>
              </a:ext>
            </a:extLst>
          </p:cNvPr>
          <p:cNvSpPr/>
          <p:nvPr/>
        </p:nvSpPr>
        <p:spPr>
          <a:xfrm>
            <a:off x="5263344" y="5627758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A80622FC-6E90-3FDF-5DEB-8576989E6B69}"/>
              </a:ext>
            </a:extLst>
          </p:cNvPr>
          <p:cNvSpPr/>
          <p:nvPr/>
        </p:nvSpPr>
        <p:spPr>
          <a:xfrm>
            <a:off x="6550587" y="5434195"/>
            <a:ext cx="360675" cy="3132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B4212A2C-BD4F-FF75-A773-484DC3AA3FFD}"/>
              </a:ext>
            </a:extLst>
          </p:cNvPr>
          <p:cNvSpPr/>
          <p:nvPr/>
        </p:nvSpPr>
        <p:spPr>
          <a:xfrm>
            <a:off x="5624019" y="4541745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0484B870-AC3B-82BA-F73F-5EE600414806}"/>
              </a:ext>
            </a:extLst>
          </p:cNvPr>
          <p:cNvCxnSpPr>
            <a:stCxn id="17" idx="0"/>
            <a:endCxn id="19" idx="3"/>
          </p:cNvCxnSpPr>
          <p:nvPr/>
        </p:nvCxnSpPr>
        <p:spPr>
          <a:xfrm flipV="1">
            <a:off x="5443682" y="4809135"/>
            <a:ext cx="233157" cy="8186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B38E77D-2093-404F-4496-0143EAD59EC5}"/>
              </a:ext>
            </a:extLst>
          </p:cNvPr>
          <p:cNvCxnSpPr>
            <a:cxnSpLocks/>
            <a:stCxn id="18" idx="1"/>
            <a:endCxn id="19" idx="5"/>
          </p:cNvCxnSpPr>
          <p:nvPr/>
        </p:nvCxnSpPr>
        <p:spPr>
          <a:xfrm flipH="1" flipV="1">
            <a:off x="5931874" y="4809135"/>
            <a:ext cx="671533" cy="670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C6295AEC-C5C1-D036-01EA-1B907A55EE5F}"/>
              </a:ext>
            </a:extLst>
          </p:cNvPr>
          <p:cNvCxnSpPr/>
          <p:nvPr/>
        </p:nvCxnSpPr>
        <p:spPr>
          <a:xfrm>
            <a:off x="7668126" y="5183719"/>
            <a:ext cx="88231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al 22">
            <a:extLst>
              <a:ext uri="{FF2B5EF4-FFF2-40B4-BE49-F238E27FC236}">
                <a16:creationId xmlns:a16="http://schemas.microsoft.com/office/drawing/2014/main" id="{EDD609E2-961E-BF25-A5B7-28CA1AA84AA6}"/>
              </a:ext>
            </a:extLst>
          </p:cNvPr>
          <p:cNvSpPr/>
          <p:nvPr/>
        </p:nvSpPr>
        <p:spPr>
          <a:xfrm>
            <a:off x="9074148" y="5581881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1C0186BA-6BB0-64C6-B30B-1C6A80D905CC}"/>
              </a:ext>
            </a:extLst>
          </p:cNvPr>
          <p:cNvSpPr/>
          <p:nvPr/>
        </p:nvSpPr>
        <p:spPr>
          <a:xfrm>
            <a:off x="10361391" y="5388318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036F4D3C-FAE7-8046-C7F3-F96FD86EDDFB}"/>
              </a:ext>
            </a:extLst>
          </p:cNvPr>
          <p:cNvSpPr/>
          <p:nvPr/>
        </p:nvSpPr>
        <p:spPr>
          <a:xfrm>
            <a:off x="9434823" y="4495868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B8E7EEC3-37C4-6600-97E0-D91A43FF1413}"/>
              </a:ext>
            </a:extLst>
          </p:cNvPr>
          <p:cNvCxnSpPr>
            <a:stCxn id="23" idx="0"/>
            <a:endCxn id="25" idx="3"/>
          </p:cNvCxnSpPr>
          <p:nvPr/>
        </p:nvCxnSpPr>
        <p:spPr>
          <a:xfrm flipV="1">
            <a:off x="9254486" y="4763258"/>
            <a:ext cx="233157" cy="8186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1C401691-A1CD-2487-5189-2CD545ED4D8C}"/>
              </a:ext>
            </a:extLst>
          </p:cNvPr>
          <p:cNvCxnSpPr>
            <a:cxnSpLocks/>
            <a:stCxn id="24" idx="1"/>
            <a:endCxn id="25" idx="5"/>
          </p:cNvCxnSpPr>
          <p:nvPr/>
        </p:nvCxnSpPr>
        <p:spPr>
          <a:xfrm flipH="1" flipV="1">
            <a:off x="9742678" y="4763258"/>
            <a:ext cx="671533" cy="670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A53C7E3B-C266-2D5F-CE46-29FDED06FE84}"/>
              </a:ext>
            </a:extLst>
          </p:cNvPr>
          <p:cNvSpPr txBox="1"/>
          <p:nvPr/>
        </p:nvSpPr>
        <p:spPr>
          <a:xfrm>
            <a:off x="3561347" y="4707193"/>
            <a:ext cx="625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1" dirty="0"/>
              <a:t> </a:t>
            </a:r>
            <a:r>
              <a:rPr lang="el-GR" sz="1800" b="1" dirty="0"/>
              <a:t>θ</a:t>
            </a:r>
            <a:r>
              <a:rPr lang="nl-NL" sz="1800" b="1" dirty="0">
                <a:latin typeface="Abadi" panose="020B0604020104020204" pitchFamily="34" charset="0"/>
              </a:rPr>
              <a:t>ᵢ = 0.5				</a:t>
            </a:r>
            <a:r>
              <a:rPr lang="el-GR" sz="1800" b="1" dirty="0"/>
              <a:t> </a:t>
            </a:r>
            <a:r>
              <a:rPr lang="nl-NL" sz="1800" b="1" dirty="0"/>
              <a:t>       </a:t>
            </a:r>
            <a:r>
              <a:rPr lang="el-GR" sz="1800" b="1" dirty="0"/>
              <a:t>θ</a:t>
            </a:r>
            <a:r>
              <a:rPr lang="nl-NL" sz="1800" b="1" dirty="0">
                <a:latin typeface="Abadi" panose="020B0604020104020204" pitchFamily="34" charset="0"/>
              </a:rPr>
              <a:t>ᵢ = 0.5</a:t>
            </a:r>
            <a:endParaRPr lang="nl-NL" dirty="0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845D9FA3-4E86-0D2A-65A3-D2D45448A1B8}"/>
              </a:ext>
            </a:extLst>
          </p:cNvPr>
          <p:cNvSpPr/>
          <p:nvPr/>
        </p:nvSpPr>
        <p:spPr>
          <a:xfrm>
            <a:off x="144379" y="2638926"/>
            <a:ext cx="11710737" cy="3930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35768B7A-8F98-5081-C572-EED54ED70F62}"/>
              </a:ext>
            </a:extLst>
          </p:cNvPr>
          <p:cNvSpPr txBox="1"/>
          <p:nvPr/>
        </p:nvSpPr>
        <p:spPr>
          <a:xfrm>
            <a:off x="8871284" y="2730569"/>
            <a:ext cx="2799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This</a:t>
            </a:r>
            <a:r>
              <a:rPr lang="nl-NL" sz="2800" dirty="0"/>
              <a:t> is a cascade</a:t>
            </a:r>
          </a:p>
        </p:txBody>
      </p:sp>
      <p:sp>
        <p:nvSpPr>
          <p:cNvPr id="32" name="Tijdelijke aanduiding voor dianummer 31">
            <a:extLst>
              <a:ext uri="{FF2B5EF4-FFF2-40B4-BE49-F238E27FC236}">
                <a16:creationId xmlns:a16="http://schemas.microsoft.com/office/drawing/2014/main" id="{1246CF40-595A-4A84-A86D-FDEE076F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34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7679E-3FB7-01F6-CE4B-BDBE63EA649C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9838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50A39967-6794-3CF7-1239-FDE816437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945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For samplers:</a:t>
            </a:r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b="1" dirty="0"/>
              <a:t>Active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sz="2800" b="1" dirty="0"/>
              <a:t>S &gt; </a:t>
            </a:r>
            <a:r>
              <a:rPr lang="el-GR" sz="2800" b="1" dirty="0"/>
              <a:t>θ</a:t>
            </a:r>
            <a:r>
              <a:rPr lang="nl-NL" sz="2800" b="1" dirty="0">
                <a:latin typeface="Abadi" panose="020B0604020104020204" pitchFamily="34" charset="0"/>
              </a:rPr>
              <a:t>ᵢ</a:t>
            </a:r>
            <a:endParaRPr lang="nl-NL" sz="2800" b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rest:</a:t>
            </a:r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b="1" dirty="0"/>
              <a:t>Active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b="1" dirty="0" err="1"/>
              <a:t>fraction</a:t>
            </a:r>
            <a:r>
              <a:rPr lang="nl-NL" b="1" dirty="0"/>
              <a:t> </a:t>
            </a:r>
            <a:r>
              <a:rPr lang="nl-NL" b="1" dirty="0" err="1"/>
              <a:t>neighbors</a:t>
            </a:r>
            <a:r>
              <a:rPr lang="nl-NL" b="1" dirty="0"/>
              <a:t> &gt; </a:t>
            </a:r>
            <a:r>
              <a:rPr lang="el-GR" sz="2800" b="1" dirty="0"/>
              <a:t>θ</a:t>
            </a:r>
            <a:r>
              <a:rPr lang="nl-NL" sz="2800" b="1" dirty="0">
                <a:latin typeface="Abadi" panose="020B0604020104020204" pitchFamily="34" charset="0"/>
              </a:rPr>
              <a:t>ᵢ</a:t>
            </a:r>
            <a:endParaRPr lang="nl-NL" sz="2800" b="1" dirty="0"/>
          </a:p>
          <a:p>
            <a:pPr marL="0" indent="0">
              <a:buNone/>
            </a:pPr>
            <a:r>
              <a:rPr lang="nl-NL" dirty="0"/>
              <a:t>  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715DFB11-1955-1762-2B51-C6787515DAFA}"/>
              </a:ext>
            </a:extLst>
          </p:cNvPr>
          <p:cNvSpPr/>
          <p:nvPr/>
        </p:nvSpPr>
        <p:spPr>
          <a:xfrm>
            <a:off x="7606347" y="-673973"/>
            <a:ext cx="360675" cy="3132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60210306-C7E9-2F06-CF13-25486D6E0A31}"/>
              </a:ext>
            </a:extLst>
          </p:cNvPr>
          <p:cNvCxnSpPr/>
          <p:nvPr/>
        </p:nvCxnSpPr>
        <p:spPr>
          <a:xfrm>
            <a:off x="8109284" y="-545416"/>
            <a:ext cx="88231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al 30">
            <a:extLst>
              <a:ext uri="{FF2B5EF4-FFF2-40B4-BE49-F238E27FC236}">
                <a16:creationId xmlns:a16="http://schemas.microsoft.com/office/drawing/2014/main" id="{58A33BA3-BC20-0C1E-265F-FD8965943A68}"/>
              </a:ext>
            </a:extLst>
          </p:cNvPr>
          <p:cNvSpPr/>
          <p:nvPr/>
        </p:nvSpPr>
        <p:spPr>
          <a:xfrm>
            <a:off x="9202536" y="-702050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4AC7DA99-E8D6-0775-E38D-86145AED22AF}"/>
              </a:ext>
            </a:extLst>
          </p:cNvPr>
          <p:cNvSpPr/>
          <p:nvPr/>
        </p:nvSpPr>
        <p:spPr>
          <a:xfrm>
            <a:off x="1181482" y="3295604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FF1D7A6A-73A5-FFB8-76ED-6AEF9FB98F47}"/>
              </a:ext>
            </a:extLst>
          </p:cNvPr>
          <p:cNvSpPr/>
          <p:nvPr/>
        </p:nvSpPr>
        <p:spPr>
          <a:xfrm>
            <a:off x="2468725" y="3102041"/>
            <a:ext cx="360675" cy="3132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AB220E7D-07BB-00A0-1DBF-7C0ECBA8AD38}"/>
              </a:ext>
            </a:extLst>
          </p:cNvPr>
          <p:cNvSpPr/>
          <p:nvPr/>
        </p:nvSpPr>
        <p:spPr>
          <a:xfrm>
            <a:off x="1542157" y="2209591"/>
            <a:ext cx="360675" cy="3132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3FC6292-5FA9-8ADE-D61C-3ACE844D559E}"/>
              </a:ext>
            </a:extLst>
          </p:cNvPr>
          <p:cNvCxnSpPr>
            <a:stCxn id="32" idx="0"/>
            <a:endCxn id="34" idx="3"/>
          </p:cNvCxnSpPr>
          <p:nvPr/>
        </p:nvCxnSpPr>
        <p:spPr>
          <a:xfrm flipV="1">
            <a:off x="1361820" y="2476981"/>
            <a:ext cx="233157" cy="8186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B7A0A32E-188B-0BBC-98BB-1A547BDD5491}"/>
              </a:ext>
            </a:extLst>
          </p:cNvPr>
          <p:cNvCxnSpPr>
            <a:cxnSpLocks/>
            <a:stCxn id="33" idx="1"/>
            <a:endCxn id="34" idx="5"/>
          </p:cNvCxnSpPr>
          <p:nvPr/>
        </p:nvCxnSpPr>
        <p:spPr>
          <a:xfrm flipH="1" flipV="1">
            <a:off x="1850012" y="2476981"/>
            <a:ext cx="671533" cy="670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79740DF7-9CCE-128C-2E08-D9974F514849}"/>
              </a:ext>
            </a:extLst>
          </p:cNvPr>
          <p:cNvCxnSpPr/>
          <p:nvPr/>
        </p:nvCxnSpPr>
        <p:spPr>
          <a:xfrm>
            <a:off x="3724157" y="2836512"/>
            <a:ext cx="88231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al 37">
            <a:extLst>
              <a:ext uri="{FF2B5EF4-FFF2-40B4-BE49-F238E27FC236}">
                <a16:creationId xmlns:a16="http://schemas.microsoft.com/office/drawing/2014/main" id="{75056742-7248-B3D7-323C-F18E1DD88838}"/>
              </a:ext>
            </a:extLst>
          </p:cNvPr>
          <p:cNvSpPr/>
          <p:nvPr/>
        </p:nvSpPr>
        <p:spPr>
          <a:xfrm>
            <a:off x="5263344" y="3285621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43CD4733-C4AE-CA5E-A940-EB76D01E0C98}"/>
              </a:ext>
            </a:extLst>
          </p:cNvPr>
          <p:cNvSpPr/>
          <p:nvPr/>
        </p:nvSpPr>
        <p:spPr>
          <a:xfrm>
            <a:off x="6550587" y="3092058"/>
            <a:ext cx="360675" cy="3132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BAE96B02-F78C-5250-2E3A-730AD1975C3B}"/>
              </a:ext>
            </a:extLst>
          </p:cNvPr>
          <p:cNvSpPr/>
          <p:nvPr/>
        </p:nvSpPr>
        <p:spPr>
          <a:xfrm>
            <a:off x="5624019" y="2199608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4703E33E-DA35-25E1-B4E5-E1F7678D875E}"/>
              </a:ext>
            </a:extLst>
          </p:cNvPr>
          <p:cNvCxnSpPr>
            <a:stCxn id="38" idx="0"/>
            <a:endCxn id="40" idx="3"/>
          </p:cNvCxnSpPr>
          <p:nvPr/>
        </p:nvCxnSpPr>
        <p:spPr>
          <a:xfrm flipV="1">
            <a:off x="5443682" y="2466998"/>
            <a:ext cx="233157" cy="8186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82A49E4F-CF52-4793-C747-B391E1A28FA7}"/>
              </a:ext>
            </a:extLst>
          </p:cNvPr>
          <p:cNvCxnSpPr>
            <a:cxnSpLocks/>
            <a:stCxn id="39" idx="1"/>
            <a:endCxn id="40" idx="5"/>
          </p:cNvCxnSpPr>
          <p:nvPr/>
        </p:nvCxnSpPr>
        <p:spPr>
          <a:xfrm flipH="1" flipV="1">
            <a:off x="5931874" y="2466998"/>
            <a:ext cx="671533" cy="670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C3B95057-BFCA-EE5C-7155-2FA510BBA06F}"/>
              </a:ext>
            </a:extLst>
          </p:cNvPr>
          <p:cNvCxnSpPr/>
          <p:nvPr/>
        </p:nvCxnSpPr>
        <p:spPr>
          <a:xfrm>
            <a:off x="7668126" y="2841582"/>
            <a:ext cx="88231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FFE27E5-21E3-D001-CE46-B7468EF88D6A}"/>
              </a:ext>
            </a:extLst>
          </p:cNvPr>
          <p:cNvSpPr/>
          <p:nvPr/>
        </p:nvSpPr>
        <p:spPr>
          <a:xfrm>
            <a:off x="9074148" y="3239744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6176BC79-0F5C-F374-3EF0-2B168B103258}"/>
              </a:ext>
            </a:extLst>
          </p:cNvPr>
          <p:cNvSpPr/>
          <p:nvPr/>
        </p:nvSpPr>
        <p:spPr>
          <a:xfrm>
            <a:off x="10361391" y="3046181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8302BE59-FA56-FF87-4378-FC5D16950511}"/>
              </a:ext>
            </a:extLst>
          </p:cNvPr>
          <p:cNvSpPr/>
          <p:nvPr/>
        </p:nvSpPr>
        <p:spPr>
          <a:xfrm>
            <a:off x="9434823" y="2153731"/>
            <a:ext cx="360675" cy="3132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9B325984-1D05-11CD-27E3-89C18F8A637F}"/>
              </a:ext>
            </a:extLst>
          </p:cNvPr>
          <p:cNvCxnSpPr>
            <a:stCxn id="44" idx="0"/>
            <a:endCxn id="46" idx="3"/>
          </p:cNvCxnSpPr>
          <p:nvPr/>
        </p:nvCxnSpPr>
        <p:spPr>
          <a:xfrm flipV="1">
            <a:off x="9254486" y="2421121"/>
            <a:ext cx="233157" cy="8186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7C9055AF-0DF9-008A-9BD3-6D1573EBD94A}"/>
              </a:ext>
            </a:extLst>
          </p:cNvPr>
          <p:cNvCxnSpPr>
            <a:cxnSpLocks/>
            <a:stCxn id="45" idx="1"/>
            <a:endCxn id="46" idx="5"/>
          </p:cNvCxnSpPr>
          <p:nvPr/>
        </p:nvCxnSpPr>
        <p:spPr>
          <a:xfrm flipH="1" flipV="1">
            <a:off x="9742678" y="2421121"/>
            <a:ext cx="671533" cy="670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kstvak 48">
            <a:extLst>
              <a:ext uri="{FF2B5EF4-FFF2-40B4-BE49-F238E27FC236}">
                <a16:creationId xmlns:a16="http://schemas.microsoft.com/office/drawing/2014/main" id="{975E7AE7-99D9-37F4-66FD-B4AD654F9A9C}"/>
              </a:ext>
            </a:extLst>
          </p:cNvPr>
          <p:cNvSpPr txBox="1"/>
          <p:nvPr/>
        </p:nvSpPr>
        <p:spPr>
          <a:xfrm>
            <a:off x="3561347" y="2365056"/>
            <a:ext cx="625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1" dirty="0"/>
              <a:t> </a:t>
            </a:r>
            <a:r>
              <a:rPr lang="el-GR" sz="1800" b="1" dirty="0"/>
              <a:t>θ</a:t>
            </a:r>
            <a:r>
              <a:rPr lang="nl-NL" sz="1800" b="1" dirty="0">
                <a:latin typeface="Abadi" panose="020B0604020104020204" pitchFamily="34" charset="0"/>
              </a:rPr>
              <a:t>ᵢ = 0.5				</a:t>
            </a:r>
            <a:r>
              <a:rPr lang="el-GR" sz="1800" b="1" dirty="0"/>
              <a:t> </a:t>
            </a:r>
            <a:r>
              <a:rPr lang="nl-NL" sz="1800" b="1" dirty="0"/>
              <a:t>       </a:t>
            </a:r>
            <a:r>
              <a:rPr lang="el-GR" sz="1800" b="1" dirty="0"/>
              <a:t>θ</a:t>
            </a:r>
            <a:r>
              <a:rPr lang="nl-NL" sz="1800" b="1" dirty="0">
                <a:latin typeface="Abadi" panose="020B0604020104020204" pitchFamily="34" charset="0"/>
              </a:rPr>
              <a:t>ᵢ = 0.5</a:t>
            </a:r>
            <a:endParaRPr lang="nl-NL" dirty="0"/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DF967E53-B3F9-0EE7-B727-C384F16DB50E}"/>
              </a:ext>
            </a:extLst>
          </p:cNvPr>
          <p:cNvSpPr/>
          <p:nvPr/>
        </p:nvSpPr>
        <p:spPr>
          <a:xfrm>
            <a:off x="144379" y="296789"/>
            <a:ext cx="11710737" cy="3930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FB7E55EA-F0E6-2246-CA19-6ABFADF0EBD0}"/>
              </a:ext>
            </a:extLst>
          </p:cNvPr>
          <p:cNvSpPr txBox="1"/>
          <p:nvPr/>
        </p:nvSpPr>
        <p:spPr>
          <a:xfrm>
            <a:off x="8871284" y="388432"/>
            <a:ext cx="2799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This</a:t>
            </a:r>
            <a:r>
              <a:rPr lang="nl-NL" sz="2800" dirty="0"/>
              <a:t> is a cascade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6977CFC9-83E6-FD9C-D038-5B8384483086}"/>
              </a:ext>
            </a:extLst>
          </p:cNvPr>
          <p:cNvSpPr txBox="1"/>
          <p:nvPr/>
        </p:nvSpPr>
        <p:spPr>
          <a:xfrm>
            <a:off x="641684" y="4596063"/>
            <a:ext cx="10964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cascade is </a:t>
            </a:r>
            <a:r>
              <a:rPr lang="nl-NL" sz="2800" dirty="0" err="1"/>
              <a:t>neighbors</a:t>
            </a:r>
            <a:r>
              <a:rPr lang="nl-NL" sz="2800" dirty="0"/>
              <a:t> </a:t>
            </a:r>
            <a:r>
              <a:rPr lang="nl-NL" sz="2800" dirty="0" err="1"/>
              <a:t>activating</a:t>
            </a:r>
            <a:r>
              <a:rPr lang="nl-NL" sz="2800" dirty="0"/>
              <a:t> </a:t>
            </a:r>
            <a:r>
              <a:rPr lang="nl-NL" sz="2800" dirty="0" err="1"/>
              <a:t>each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sharing</a:t>
            </a:r>
            <a:r>
              <a:rPr lang="nl-NL" sz="2800" dirty="0"/>
              <a:t> </a:t>
            </a:r>
            <a:r>
              <a:rPr lang="nl-NL" sz="2800" dirty="0" err="1"/>
              <a:t>news</a:t>
            </a:r>
            <a:endParaRPr lang="nl-NL" sz="2800" dirty="0"/>
          </a:p>
        </p:txBody>
      </p:sp>
      <p:sp>
        <p:nvSpPr>
          <p:cNvPr id="53" name="Tijdelijke aanduiding voor dianummer 52">
            <a:extLst>
              <a:ext uri="{FF2B5EF4-FFF2-40B4-BE49-F238E27FC236}">
                <a16:creationId xmlns:a16="http://schemas.microsoft.com/office/drawing/2014/main" id="{DFE46A79-60E1-1C11-093D-FDA21570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35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9609E-7C3B-93A1-8D23-A0FF6A76A691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25060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al 4">
            <a:extLst>
              <a:ext uri="{FF2B5EF4-FFF2-40B4-BE49-F238E27FC236}">
                <a16:creationId xmlns:a16="http://schemas.microsoft.com/office/drawing/2014/main" id="{4F4EF19F-C0F2-43D1-9607-B5F46394AAC8}"/>
              </a:ext>
            </a:extLst>
          </p:cNvPr>
          <p:cNvSpPr/>
          <p:nvPr/>
        </p:nvSpPr>
        <p:spPr>
          <a:xfrm>
            <a:off x="2831430" y="1607987"/>
            <a:ext cx="906379" cy="84160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E8C6DEB-84A5-6C31-79D4-31B7C3D4C97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737809" y="2028791"/>
            <a:ext cx="2807368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B1F9C6A1-BCE8-E5CD-5788-97147687EA82}"/>
              </a:ext>
            </a:extLst>
          </p:cNvPr>
          <p:cNvSpPr/>
          <p:nvPr/>
        </p:nvSpPr>
        <p:spPr>
          <a:xfrm>
            <a:off x="6545177" y="1607987"/>
            <a:ext cx="906379" cy="84160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071802BB-0807-B764-C4E4-A3CEED73D4CD}"/>
              </a:ext>
            </a:extLst>
          </p:cNvPr>
          <p:cNvSpPr/>
          <p:nvPr/>
        </p:nvSpPr>
        <p:spPr>
          <a:xfrm>
            <a:off x="4235114" y="3373147"/>
            <a:ext cx="906379" cy="85451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5D02979F-8C9A-343B-481E-99EC3658067F}"/>
              </a:ext>
            </a:extLst>
          </p:cNvPr>
          <p:cNvSpPr/>
          <p:nvPr/>
        </p:nvSpPr>
        <p:spPr>
          <a:xfrm>
            <a:off x="6831441" y="4759593"/>
            <a:ext cx="1013149" cy="9808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2A866249-43DB-0AEF-BA35-79D89F4CDC73}"/>
              </a:ext>
            </a:extLst>
          </p:cNvPr>
          <p:cNvSpPr/>
          <p:nvPr/>
        </p:nvSpPr>
        <p:spPr>
          <a:xfrm>
            <a:off x="2021303" y="4227660"/>
            <a:ext cx="906379" cy="85451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91CA870C-70B4-BACA-3E6C-522331893411}"/>
              </a:ext>
            </a:extLst>
          </p:cNvPr>
          <p:cNvCxnSpPr>
            <a:cxnSpLocks/>
            <a:stCxn id="5" idx="5"/>
            <a:endCxn id="12" idx="1"/>
          </p:cNvCxnSpPr>
          <p:nvPr/>
        </p:nvCxnSpPr>
        <p:spPr>
          <a:xfrm>
            <a:off x="3605073" y="2326345"/>
            <a:ext cx="762777" cy="11719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C5A1664E-E682-E147-DE42-43DB743E91B0}"/>
              </a:ext>
            </a:extLst>
          </p:cNvPr>
          <p:cNvCxnSpPr>
            <a:cxnSpLocks/>
            <a:stCxn id="8" idx="3"/>
            <a:endCxn id="12" idx="6"/>
          </p:cNvCxnSpPr>
          <p:nvPr/>
        </p:nvCxnSpPr>
        <p:spPr>
          <a:xfrm flipH="1">
            <a:off x="5141493" y="2326345"/>
            <a:ext cx="1536420" cy="1474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825B829E-D44B-EE96-CEF3-9581182A176D}"/>
              </a:ext>
            </a:extLst>
          </p:cNvPr>
          <p:cNvCxnSpPr>
            <a:cxnSpLocks/>
            <a:stCxn id="12" idx="2"/>
            <a:endCxn id="14" idx="7"/>
          </p:cNvCxnSpPr>
          <p:nvPr/>
        </p:nvCxnSpPr>
        <p:spPr>
          <a:xfrm flipH="1">
            <a:off x="2794946" y="3800404"/>
            <a:ext cx="1440168" cy="5523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866CD864-E8CA-36FF-3101-91623FB680F1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5008757" y="4102519"/>
            <a:ext cx="1971056" cy="800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al 26">
            <a:extLst>
              <a:ext uri="{FF2B5EF4-FFF2-40B4-BE49-F238E27FC236}">
                <a16:creationId xmlns:a16="http://schemas.microsoft.com/office/drawing/2014/main" id="{3AB95CFF-4646-26D8-9CC8-85F81F9CF0C5}"/>
              </a:ext>
            </a:extLst>
          </p:cNvPr>
          <p:cNvSpPr/>
          <p:nvPr/>
        </p:nvSpPr>
        <p:spPr>
          <a:xfrm>
            <a:off x="2555088" y="1370798"/>
            <a:ext cx="1440167" cy="130686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3DA24E9-D552-AE8A-5286-C0FE9BE22507}"/>
              </a:ext>
            </a:extLst>
          </p:cNvPr>
          <p:cNvSpPr txBox="1"/>
          <p:nvPr/>
        </p:nvSpPr>
        <p:spPr>
          <a:xfrm>
            <a:off x="417095" y="232611"/>
            <a:ext cx="5855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Restructuring</a:t>
            </a:r>
            <a:r>
              <a:rPr lang="nl-NL" sz="2800" dirty="0"/>
              <a:t> Network</a:t>
            </a:r>
            <a:endParaRPr lang="nl-NL" dirty="0"/>
          </a:p>
        </p:txBody>
      </p:sp>
      <p:sp>
        <p:nvSpPr>
          <p:cNvPr id="29" name="Tijdelijke aanduiding voor dianummer 28">
            <a:extLst>
              <a:ext uri="{FF2B5EF4-FFF2-40B4-BE49-F238E27FC236}">
                <a16:creationId xmlns:a16="http://schemas.microsoft.com/office/drawing/2014/main" id="{82DF7097-286A-2B1C-5F61-363C5B26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36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B85E9-F7E5-DF4C-8051-4E9F5F95F94F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87550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318D4-334E-659D-A4D5-E5FB30C1E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al 4">
            <a:extLst>
              <a:ext uri="{FF2B5EF4-FFF2-40B4-BE49-F238E27FC236}">
                <a16:creationId xmlns:a16="http://schemas.microsoft.com/office/drawing/2014/main" id="{AC1D2416-0903-A257-8DDC-C69CD1FCE97F}"/>
              </a:ext>
            </a:extLst>
          </p:cNvPr>
          <p:cNvSpPr/>
          <p:nvPr/>
        </p:nvSpPr>
        <p:spPr>
          <a:xfrm>
            <a:off x="2831430" y="1607987"/>
            <a:ext cx="906379" cy="84160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5047A41-FE6F-44A7-BFD1-C912866C13EE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737809" y="2028791"/>
            <a:ext cx="2807368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382C80DA-60BF-239A-EB1E-718DB591F34E}"/>
              </a:ext>
            </a:extLst>
          </p:cNvPr>
          <p:cNvSpPr/>
          <p:nvPr/>
        </p:nvSpPr>
        <p:spPr>
          <a:xfrm>
            <a:off x="6545177" y="1607987"/>
            <a:ext cx="906379" cy="84160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89FB51B8-BE17-CD49-A7EF-9D763A32A24E}"/>
              </a:ext>
            </a:extLst>
          </p:cNvPr>
          <p:cNvSpPr/>
          <p:nvPr/>
        </p:nvSpPr>
        <p:spPr>
          <a:xfrm>
            <a:off x="4235114" y="3373147"/>
            <a:ext cx="906379" cy="85451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1A35D7F-1021-2C78-E184-52E44D45AB17}"/>
              </a:ext>
            </a:extLst>
          </p:cNvPr>
          <p:cNvSpPr/>
          <p:nvPr/>
        </p:nvSpPr>
        <p:spPr>
          <a:xfrm>
            <a:off x="6831441" y="4759593"/>
            <a:ext cx="1013149" cy="9808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B8A6C7B7-4B6F-F563-32F6-BCD8A69171E3}"/>
              </a:ext>
            </a:extLst>
          </p:cNvPr>
          <p:cNvSpPr/>
          <p:nvPr/>
        </p:nvSpPr>
        <p:spPr>
          <a:xfrm>
            <a:off x="2021303" y="4227660"/>
            <a:ext cx="906379" cy="85451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66EA2D71-09DB-E08D-6197-347EEA8156EF}"/>
              </a:ext>
            </a:extLst>
          </p:cNvPr>
          <p:cNvCxnSpPr>
            <a:cxnSpLocks/>
            <a:stCxn id="5" idx="5"/>
            <a:endCxn id="12" idx="1"/>
          </p:cNvCxnSpPr>
          <p:nvPr/>
        </p:nvCxnSpPr>
        <p:spPr>
          <a:xfrm>
            <a:off x="3605073" y="2326345"/>
            <a:ext cx="762777" cy="11719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D279843-898A-649D-ABCE-82A55784BE10}"/>
              </a:ext>
            </a:extLst>
          </p:cNvPr>
          <p:cNvCxnSpPr>
            <a:cxnSpLocks/>
            <a:stCxn id="8" idx="3"/>
            <a:endCxn id="12" idx="6"/>
          </p:cNvCxnSpPr>
          <p:nvPr/>
        </p:nvCxnSpPr>
        <p:spPr>
          <a:xfrm flipH="1">
            <a:off x="5141493" y="2326345"/>
            <a:ext cx="1536420" cy="1474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FD193A55-28A9-B1A4-D0D5-0EB9A0F71DCF}"/>
              </a:ext>
            </a:extLst>
          </p:cNvPr>
          <p:cNvCxnSpPr>
            <a:cxnSpLocks/>
            <a:stCxn id="12" idx="2"/>
            <a:endCxn id="14" idx="7"/>
          </p:cNvCxnSpPr>
          <p:nvPr/>
        </p:nvCxnSpPr>
        <p:spPr>
          <a:xfrm flipH="1">
            <a:off x="2794946" y="3800404"/>
            <a:ext cx="1440168" cy="5523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958F829-D780-D7F2-1F45-8E6439098832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5008757" y="4102519"/>
            <a:ext cx="1971056" cy="800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Niet toegestaan-symbool 1">
            <a:extLst>
              <a:ext uri="{FF2B5EF4-FFF2-40B4-BE49-F238E27FC236}">
                <a16:creationId xmlns:a16="http://schemas.microsoft.com/office/drawing/2014/main" id="{4D95EE1F-AE3E-A505-4941-8034DB6D103B}"/>
              </a:ext>
            </a:extLst>
          </p:cNvPr>
          <p:cNvSpPr/>
          <p:nvPr/>
        </p:nvSpPr>
        <p:spPr>
          <a:xfrm>
            <a:off x="4531503" y="1554881"/>
            <a:ext cx="954508" cy="938697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13679046-97E9-8C71-0609-07AEA5A41C67}"/>
              </a:ext>
            </a:extLst>
          </p:cNvPr>
          <p:cNvSpPr/>
          <p:nvPr/>
        </p:nvSpPr>
        <p:spPr>
          <a:xfrm>
            <a:off x="2555088" y="1370798"/>
            <a:ext cx="1440167" cy="130686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F1E537F-55B1-35D6-99BF-7B2246ED3D50}"/>
              </a:ext>
            </a:extLst>
          </p:cNvPr>
          <p:cNvSpPr txBox="1"/>
          <p:nvPr/>
        </p:nvSpPr>
        <p:spPr>
          <a:xfrm>
            <a:off x="417095" y="232611"/>
            <a:ext cx="5855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Restructuring</a:t>
            </a:r>
            <a:r>
              <a:rPr lang="nl-NL" sz="2800" dirty="0"/>
              <a:t> Network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A1149A-26F7-3ED1-3217-56676DC2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37</a:t>
            </a:fld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5DE54-F022-EA2B-F400-3B21E0D324F0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4589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B0C46-23E2-C527-AAA8-3AACD725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al 4">
            <a:extLst>
              <a:ext uri="{FF2B5EF4-FFF2-40B4-BE49-F238E27FC236}">
                <a16:creationId xmlns:a16="http://schemas.microsoft.com/office/drawing/2014/main" id="{A2BDC515-0556-DBCA-DB71-A47129B1105B}"/>
              </a:ext>
            </a:extLst>
          </p:cNvPr>
          <p:cNvSpPr/>
          <p:nvPr/>
        </p:nvSpPr>
        <p:spPr>
          <a:xfrm>
            <a:off x="2831430" y="1607987"/>
            <a:ext cx="906379" cy="84160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0B6CD5E3-CE2D-63DE-5355-74DDC4B6817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737809" y="2028791"/>
            <a:ext cx="2807368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EEC6F6E0-DBAF-7515-91CD-63A3D7A8633F}"/>
              </a:ext>
            </a:extLst>
          </p:cNvPr>
          <p:cNvSpPr/>
          <p:nvPr/>
        </p:nvSpPr>
        <p:spPr>
          <a:xfrm>
            <a:off x="6545177" y="1607987"/>
            <a:ext cx="906379" cy="84160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7AC7AEF-F39B-963C-AE56-8BC73D4418DC}"/>
              </a:ext>
            </a:extLst>
          </p:cNvPr>
          <p:cNvSpPr/>
          <p:nvPr/>
        </p:nvSpPr>
        <p:spPr>
          <a:xfrm>
            <a:off x="4235114" y="3373147"/>
            <a:ext cx="906379" cy="85451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6FB87A7-8530-EE1E-9E78-91F27D035BCA}"/>
              </a:ext>
            </a:extLst>
          </p:cNvPr>
          <p:cNvSpPr/>
          <p:nvPr/>
        </p:nvSpPr>
        <p:spPr>
          <a:xfrm>
            <a:off x="6831441" y="4759593"/>
            <a:ext cx="1013149" cy="9808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7871321-5358-1399-01DC-7752762A7AA4}"/>
              </a:ext>
            </a:extLst>
          </p:cNvPr>
          <p:cNvSpPr/>
          <p:nvPr/>
        </p:nvSpPr>
        <p:spPr>
          <a:xfrm>
            <a:off x="2021303" y="4227660"/>
            <a:ext cx="906379" cy="85451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05471E47-481B-D4D1-8826-DB8D636E7AC8}"/>
              </a:ext>
            </a:extLst>
          </p:cNvPr>
          <p:cNvCxnSpPr>
            <a:cxnSpLocks/>
            <a:stCxn id="5" idx="5"/>
            <a:endCxn id="12" idx="1"/>
          </p:cNvCxnSpPr>
          <p:nvPr/>
        </p:nvCxnSpPr>
        <p:spPr>
          <a:xfrm>
            <a:off x="3605073" y="2326345"/>
            <a:ext cx="762777" cy="11719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CDDD2CCB-45E3-5C57-7600-9FA8E0E3B2CC}"/>
              </a:ext>
            </a:extLst>
          </p:cNvPr>
          <p:cNvCxnSpPr>
            <a:cxnSpLocks/>
            <a:stCxn id="8" idx="3"/>
            <a:endCxn id="12" idx="6"/>
          </p:cNvCxnSpPr>
          <p:nvPr/>
        </p:nvCxnSpPr>
        <p:spPr>
          <a:xfrm flipH="1">
            <a:off x="5141493" y="2326345"/>
            <a:ext cx="1536420" cy="1474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DC0BC3FE-1D76-A486-49C6-C05A924FFEA2}"/>
              </a:ext>
            </a:extLst>
          </p:cNvPr>
          <p:cNvCxnSpPr>
            <a:cxnSpLocks/>
            <a:stCxn id="12" idx="2"/>
            <a:endCxn id="14" idx="7"/>
          </p:cNvCxnSpPr>
          <p:nvPr/>
        </p:nvCxnSpPr>
        <p:spPr>
          <a:xfrm flipH="1">
            <a:off x="2794946" y="3800404"/>
            <a:ext cx="1440168" cy="5523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1106607-4565-49E3-3196-E63232CA41B6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5008757" y="4102519"/>
            <a:ext cx="1971056" cy="800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Niet toegestaan-symbool 1">
            <a:extLst>
              <a:ext uri="{FF2B5EF4-FFF2-40B4-BE49-F238E27FC236}">
                <a16:creationId xmlns:a16="http://schemas.microsoft.com/office/drawing/2014/main" id="{3A43B4B7-D894-4CB3-1789-022BBD4B3F60}"/>
              </a:ext>
            </a:extLst>
          </p:cNvPr>
          <p:cNvSpPr/>
          <p:nvPr/>
        </p:nvSpPr>
        <p:spPr>
          <a:xfrm>
            <a:off x="4531503" y="1554881"/>
            <a:ext cx="954508" cy="938697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E64A4CB0-F7E9-F2B3-BAA9-62565D3D3D1D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2927682" y="4654917"/>
            <a:ext cx="3903759" cy="595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al 5">
            <a:extLst>
              <a:ext uri="{FF2B5EF4-FFF2-40B4-BE49-F238E27FC236}">
                <a16:creationId xmlns:a16="http://schemas.microsoft.com/office/drawing/2014/main" id="{95E82FBF-20C2-C44F-E9C6-0E4D546D8427}"/>
              </a:ext>
            </a:extLst>
          </p:cNvPr>
          <p:cNvSpPr/>
          <p:nvPr/>
        </p:nvSpPr>
        <p:spPr>
          <a:xfrm>
            <a:off x="2555088" y="1370798"/>
            <a:ext cx="1440167" cy="130686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9D7B6C4-E3D8-6CED-D3A5-D2152A9F13E8}"/>
              </a:ext>
            </a:extLst>
          </p:cNvPr>
          <p:cNvSpPr txBox="1"/>
          <p:nvPr/>
        </p:nvSpPr>
        <p:spPr>
          <a:xfrm>
            <a:off x="417095" y="232611"/>
            <a:ext cx="5855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Restructuring</a:t>
            </a:r>
            <a:r>
              <a:rPr lang="nl-NL" sz="2800" dirty="0"/>
              <a:t> Network</a:t>
            </a:r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6260A4D0-9678-A7D3-EA82-4B6CAD9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38</a:t>
            </a:fld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4D383-78E6-32FB-2AF6-B7927445042B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79527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ation">
            <a:hlinkClick r:id="" action="ppaction://media"/>
            <a:extLst>
              <a:ext uri="{FF2B5EF4-FFF2-40B4-BE49-F238E27FC236}">
                <a16:creationId xmlns:a16="http://schemas.microsoft.com/office/drawing/2014/main" id="{F1C2713A-86D1-8C23-E8AB-6215A7304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E4C9FDE9-F192-CAA1-CA95-4F8A62719B6F}"/>
              </a:ext>
            </a:extLst>
          </p:cNvPr>
          <p:cNvSpPr txBox="1"/>
          <p:nvPr/>
        </p:nvSpPr>
        <p:spPr>
          <a:xfrm>
            <a:off x="10483516" y="3681663"/>
            <a:ext cx="145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SAMPLERS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5BC46E6-7FDB-59D8-A7C9-364114E6A159}"/>
              </a:ext>
            </a:extLst>
          </p:cNvPr>
          <p:cNvSpPr txBox="1"/>
          <p:nvPr/>
        </p:nvSpPr>
        <p:spPr>
          <a:xfrm>
            <a:off x="10483516" y="4059379"/>
            <a:ext cx="95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ACTIVE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B12C8027-D222-C2CC-0B1E-D515E30D1463}"/>
              </a:ext>
            </a:extLst>
          </p:cNvPr>
          <p:cNvSpPr/>
          <p:nvPr/>
        </p:nvSpPr>
        <p:spPr>
          <a:xfrm>
            <a:off x="10178716" y="4091645"/>
            <a:ext cx="304800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10B7BD71-CD27-14EC-3E7A-A79FDA1FD63F}"/>
              </a:ext>
            </a:extLst>
          </p:cNvPr>
          <p:cNvSpPr/>
          <p:nvPr/>
        </p:nvSpPr>
        <p:spPr>
          <a:xfrm>
            <a:off x="10178716" y="3734254"/>
            <a:ext cx="304800" cy="3048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B8A96A-F7C8-DE48-ABBC-DE425334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36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01" y="1301801"/>
            <a:ext cx="4286567" cy="321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038" y="879234"/>
            <a:ext cx="5065033" cy="43637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D8D5E89-699A-E368-7C84-2BD44FC66A7C}"/>
              </a:ext>
            </a:extLst>
          </p:cNvPr>
          <p:cNvSpPr txBox="1"/>
          <p:nvPr/>
        </p:nvSpPr>
        <p:spPr>
          <a:xfrm>
            <a:off x="649143" y="5695292"/>
            <a:ext cx="1214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</a:t>
            </a:r>
            <a:r>
              <a:rPr lang="nl-NL" sz="2800" dirty="0" err="1"/>
              <a:t>division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forms</a:t>
            </a:r>
            <a:r>
              <a:rPr lang="nl-NL" sz="2800" dirty="0"/>
              <a:t> </a:t>
            </a:r>
            <a:r>
              <a:rPr lang="nl-NL" sz="2800" dirty="0" err="1"/>
              <a:t>between</a:t>
            </a:r>
            <a:r>
              <a:rPr lang="nl-NL" sz="2800" dirty="0"/>
              <a:t> </a:t>
            </a:r>
            <a:r>
              <a:rPr lang="nl-NL" sz="2800" dirty="0" err="1"/>
              <a:t>groups</a:t>
            </a:r>
            <a:r>
              <a:rPr lang="nl-NL" sz="2800" dirty="0"/>
              <a:t> </a:t>
            </a:r>
            <a:r>
              <a:rPr lang="nl-NL" sz="2800" dirty="0" err="1"/>
              <a:t>caused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opposing</a:t>
            </a:r>
            <a:r>
              <a:rPr lang="nl-NL" sz="2800" dirty="0"/>
              <a:t> </a:t>
            </a:r>
            <a:r>
              <a:rPr lang="nl-NL" sz="2800" dirty="0" err="1"/>
              <a:t>politcal</a:t>
            </a:r>
            <a:r>
              <a:rPr lang="nl-NL" sz="2800" dirty="0"/>
              <a:t> views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FC84211-67D6-708A-291C-CB08BF124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CC044-8D1C-859A-981D-8C33C315A60D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100A7-CC55-2807-3179-057DB4A1D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12AD2C8B-95B2-0291-613C-21BA04935F48}"/>
              </a:ext>
            </a:extLst>
          </p:cNvPr>
          <p:cNvCxnSpPr>
            <a:cxnSpLocks/>
          </p:cNvCxnSpPr>
          <p:nvPr/>
        </p:nvCxnSpPr>
        <p:spPr>
          <a:xfrm>
            <a:off x="5852160" y="-335280"/>
            <a:ext cx="0" cy="732536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7F7E7B68-1527-FF67-3A4C-2C5F341A56AA}"/>
              </a:ext>
            </a:extLst>
          </p:cNvPr>
          <p:cNvSpPr txBox="1"/>
          <p:nvPr/>
        </p:nvSpPr>
        <p:spPr>
          <a:xfrm>
            <a:off x="1806104" y="5760720"/>
            <a:ext cx="2746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Iteration 0</a:t>
            </a:r>
            <a:endParaRPr lang="nl-NL" b="1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EFF46F7-093A-AA8C-C9DA-36AB3FEA85D6}"/>
              </a:ext>
            </a:extLst>
          </p:cNvPr>
          <p:cNvSpPr txBox="1"/>
          <p:nvPr/>
        </p:nvSpPr>
        <p:spPr>
          <a:xfrm>
            <a:off x="8099898" y="5760720"/>
            <a:ext cx="4289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Iteration 200.000</a:t>
            </a:r>
            <a:endParaRPr lang="nl-NL" b="1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A070881-49B1-F2A2-5BB0-F265D7F2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6280" cy="577628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ACC6B7E-F4D1-FFA5-A541-8243B6F0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15"/>
          <a:stretch/>
        </p:blipFill>
        <p:spPr>
          <a:xfrm>
            <a:off x="5928041" y="-159860"/>
            <a:ext cx="6096000" cy="5814702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27EDFAAD-76C4-1DDF-91CF-A43BD0AB3DD9}"/>
              </a:ext>
            </a:extLst>
          </p:cNvPr>
          <p:cNvSpPr/>
          <p:nvPr/>
        </p:nvSpPr>
        <p:spPr>
          <a:xfrm>
            <a:off x="1077636" y="6169513"/>
            <a:ext cx="3048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7A49D31-F797-9F6E-D087-945F6456B642}"/>
              </a:ext>
            </a:extLst>
          </p:cNvPr>
          <p:cNvSpPr/>
          <p:nvPr/>
        </p:nvSpPr>
        <p:spPr>
          <a:xfrm>
            <a:off x="3312498" y="6169513"/>
            <a:ext cx="304800" cy="304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26428FE-5D7F-60CA-FE78-DDEE4C002381}"/>
              </a:ext>
            </a:extLst>
          </p:cNvPr>
          <p:cNvSpPr txBox="1"/>
          <p:nvPr/>
        </p:nvSpPr>
        <p:spPr>
          <a:xfrm>
            <a:off x="1458316" y="6137247"/>
            <a:ext cx="8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0.54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65889DC-6DEC-3026-01FF-D1465920732D}"/>
              </a:ext>
            </a:extLst>
          </p:cNvPr>
          <p:cNvSpPr txBox="1"/>
          <p:nvPr/>
        </p:nvSpPr>
        <p:spPr>
          <a:xfrm>
            <a:off x="3655238" y="6145931"/>
            <a:ext cx="8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0.48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6072C0D0-4CA9-C27E-C4AB-8BEE7ABD551E}"/>
              </a:ext>
            </a:extLst>
          </p:cNvPr>
          <p:cNvSpPr/>
          <p:nvPr/>
        </p:nvSpPr>
        <p:spPr>
          <a:xfrm>
            <a:off x="7486457" y="6201779"/>
            <a:ext cx="3048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7FACD706-A8BE-F496-FA29-4561D1C4DA00}"/>
              </a:ext>
            </a:extLst>
          </p:cNvPr>
          <p:cNvSpPr/>
          <p:nvPr/>
        </p:nvSpPr>
        <p:spPr>
          <a:xfrm>
            <a:off x="9721319" y="6201779"/>
            <a:ext cx="304800" cy="304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59D56E28-AE05-6CD2-AFDC-19759D723E41}"/>
              </a:ext>
            </a:extLst>
          </p:cNvPr>
          <p:cNvSpPr txBox="1"/>
          <p:nvPr/>
        </p:nvSpPr>
        <p:spPr>
          <a:xfrm>
            <a:off x="7867137" y="6169513"/>
            <a:ext cx="8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0.75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654197E6-33AE-FAC3-ED3D-C4F08951347F}"/>
              </a:ext>
            </a:extLst>
          </p:cNvPr>
          <p:cNvSpPr txBox="1"/>
          <p:nvPr/>
        </p:nvSpPr>
        <p:spPr>
          <a:xfrm>
            <a:off x="10064059" y="6178197"/>
            <a:ext cx="8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0.70</a:t>
            </a:r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0B4F2E9A-35C2-76C6-F9F8-39E97089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121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1899F6F-4EDE-EDFE-FD0D-680814C30385}"/>
              </a:ext>
            </a:extLst>
          </p:cNvPr>
          <p:cNvSpPr txBox="1">
            <a:spLocks/>
          </p:cNvSpPr>
          <p:nvPr/>
        </p:nvSpPr>
        <p:spPr>
          <a:xfrm>
            <a:off x="1513840" y="2110105"/>
            <a:ext cx="9895840" cy="2665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IMPORTANT: </a:t>
            </a:r>
            <a:r>
              <a:rPr lang="nl-NL" dirty="0" err="1"/>
              <a:t>Breaking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news</a:t>
            </a:r>
            <a:r>
              <a:rPr lang="nl-NL" dirty="0"/>
              <a:t> </a:t>
            </a:r>
            <a:r>
              <a:rPr lang="nl-NL" dirty="0" err="1"/>
              <a:t>spreading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on </a:t>
            </a:r>
            <a:r>
              <a:rPr lang="nl-NL" dirty="0" err="1"/>
              <a:t>political</a:t>
            </a:r>
            <a:r>
              <a:rPr lang="nl-NL" dirty="0"/>
              <a:t> background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E0CEE2F-16E3-B153-A1EC-2872D97E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41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CB050-EAD8-E689-770B-193FE0368EFE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71682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D16F8-8C24-B7D6-87A2-AAFF6352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Research question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993977-F1C9-CA78-F20C-6CA6278C6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does news </a:t>
            </a:r>
            <a:r>
              <a:rPr lang="en-US" b="1" dirty="0"/>
              <a:t>correlation</a:t>
            </a:r>
            <a:r>
              <a:rPr lang="en-US" dirty="0"/>
              <a:t> influence the polarization of a network without individuals knowing each others political views?</a:t>
            </a:r>
          </a:p>
          <a:p>
            <a:pPr marL="0" indent="0">
              <a:buNone/>
            </a:pPr>
            <a:r>
              <a:rPr lang="en-US" dirty="0"/>
              <a:t>	Does this work for a scale-free network?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75B8E54-2320-C03B-BF48-97E2BA90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42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73AFA-90CF-8994-018E-C7482ABC5534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4358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l" dirty="0"/>
              <a:t>Hypothesis</a:t>
            </a:r>
            <a:endParaRPr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nl-NL" dirty="0" err="1"/>
              <a:t>Emergence</a:t>
            </a:r>
            <a:r>
              <a:rPr lang="nl-NL" dirty="0"/>
              <a:t> of </a:t>
            </a:r>
            <a:r>
              <a:rPr lang="nl-NL" dirty="0" err="1"/>
              <a:t>polarization</a:t>
            </a:r>
            <a:r>
              <a:rPr lang="nl-NL" dirty="0"/>
              <a:t> </a:t>
            </a:r>
            <a:r>
              <a:rPr lang="nl-NL" dirty="0" err="1"/>
              <a:t>occurs</a:t>
            </a:r>
            <a:r>
              <a:rPr lang="nl-NL" dirty="0"/>
              <a:t> in </a:t>
            </a:r>
            <a:r>
              <a:rPr lang="nl-NL" dirty="0" err="1"/>
              <a:t>both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nl-NL" dirty="0"/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nl-NL" dirty="0" err="1"/>
              <a:t>Decreasing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news</a:t>
            </a:r>
            <a:r>
              <a:rPr lang="nl-NL" dirty="0"/>
              <a:t>-sources,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in a more </a:t>
            </a:r>
            <a:r>
              <a:rPr lang="nl-NL" dirty="0" err="1"/>
              <a:t>polarized</a:t>
            </a:r>
            <a:r>
              <a:rPr lang="nl-NL" dirty="0"/>
              <a:t> </a:t>
            </a:r>
            <a:r>
              <a:rPr lang="nl-NL" dirty="0" err="1"/>
              <a:t>social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	</a:t>
            </a:r>
            <a:r>
              <a:rPr lang="nl-NL" dirty="0" err="1"/>
              <a:t>Possibly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certain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threshold</a:t>
            </a:r>
            <a:r>
              <a:rPr lang="nl-NL" dirty="0"/>
              <a:t> </a:t>
            </a:r>
            <a:r>
              <a:rPr lang="nl-NL" dirty="0" err="1"/>
              <a:t>resulting</a:t>
            </a:r>
            <a:r>
              <a:rPr lang="nl-NL" dirty="0"/>
              <a:t> in a </a:t>
            </a:r>
            <a:r>
              <a:rPr lang="nl-NL" dirty="0" err="1"/>
              <a:t>phase</a:t>
            </a:r>
            <a:r>
              <a:rPr lang="nl-NL" dirty="0"/>
              <a:t>-</a:t>
            </a:r>
            <a:br>
              <a:rPr lang="nl-NL" dirty="0"/>
            </a:br>
            <a:r>
              <a:rPr lang="nl-NL" dirty="0"/>
              <a:t> 	</a:t>
            </a:r>
            <a:r>
              <a:rPr lang="nl-NL" dirty="0" err="1"/>
              <a:t>transition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D0DD0CE-85F7-908A-64C2-7D5B889229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nl-NL" smtClean="0"/>
              <a:pPr/>
              <a:t>43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67882-DAFC-2F9B-2F61-E3B382CB8DAC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EB7C-D664-5417-405E-545001BD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0FA8C-752D-9DF4-4D55-5F8B85A1E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Political </a:t>
            </a:r>
            <a:r>
              <a:rPr lang="en-US" err="1"/>
              <a:t>Assortativity</a:t>
            </a:r>
          </a:p>
          <a:p>
            <a:endParaRPr lang="en-US"/>
          </a:p>
          <a:p>
            <a:r>
              <a:rPr lang="en-US"/>
              <a:t>Net Change in Social Ties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Lost and gained connections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/>
              <a:t>Cascade Sizes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Cascade bias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FC2489-95E3-63D6-D910-931CD0C0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44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9031A-3C2F-0F7A-672A-B5884BF1A88C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19682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7DC3-6F40-CDA8-0088-B97F5CD8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</a:t>
            </a:r>
            <a:r>
              <a:rPr lang="en-US" dirty="0" err="1"/>
              <a:t>Assortativity</a:t>
            </a:r>
            <a:r>
              <a:rPr lang="en-US" dirty="0"/>
              <a:t> of a Random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9E8F6-A0EF-4A4D-A021-008A86F62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48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Highly correlated news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No </a:t>
            </a:r>
            <a:r>
              <a:rPr lang="en-US" dirty="0" err="1"/>
              <a:t>assortativity</a:t>
            </a:r>
            <a:endParaRPr lang="en-US" dirty="0"/>
          </a:p>
          <a:p>
            <a:r>
              <a:rPr lang="en-US" dirty="0"/>
              <a:t>Less correlated news </a:t>
            </a:r>
          </a:p>
          <a:p>
            <a:pPr lvl="1">
              <a:buFont typeface="Courier New"/>
              <a:buChar char="o"/>
            </a:pPr>
            <a:r>
              <a:rPr lang="en-US" dirty="0"/>
              <a:t>Increasing </a:t>
            </a:r>
            <a:r>
              <a:rPr lang="en-US" dirty="0" err="1"/>
              <a:t>assortativity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AE6CBB-833A-2A81-FCA4-50AAA7B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45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D3278-3D51-5048-D5A8-1E205897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48" y="1705368"/>
            <a:ext cx="5231645" cy="4341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5C9F5B-92BD-52FC-1F7B-77258EAC3C80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7847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18FC-E51E-6F85-C4B1-98EB5CC1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-635"/>
            <a:ext cx="10515600" cy="1325563"/>
          </a:xfrm>
        </p:spPr>
        <p:txBody>
          <a:bodyPr/>
          <a:lstStyle/>
          <a:p>
            <a:r>
              <a:rPr lang="en-US"/>
              <a:t>Random vs. Scale-free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B99C1-DE4C-3DA9-600C-6BE075FE4441}"/>
              </a:ext>
            </a:extLst>
          </p:cNvPr>
          <p:cNvSpPr txBox="1"/>
          <p:nvPr/>
        </p:nvSpPr>
        <p:spPr>
          <a:xfrm>
            <a:off x="995680" y="5634680"/>
            <a:ext cx="107797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Difference between random and scale-free?</a:t>
            </a:r>
            <a:r>
              <a:rPr lang="en-US" sz="2400" dirty="0"/>
              <a:t> </a:t>
            </a:r>
            <a:endParaRPr lang="en-US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AF77978-31B9-E9A5-73B6-755EACEC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46</a:t>
            </a:fld>
            <a:endParaRPr lang="nl-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7A971-F5FE-E386-03B5-EF00BD619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802" y="1372394"/>
            <a:ext cx="4954555" cy="41148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185D5-A739-BB67-38E2-0B8E79D58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80" y="1358664"/>
            <a:ext cx="5078122" cy="412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F0E76B-0F18-E5F0-9D6A-73D5A015B671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5118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C4F2-1346-0B5A-B766-868F61A54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77" y="365125"/>
            <a:ext cx="10881635" cy="1349179"/>
          </a:xfrm>
        </p:spPr>
        <p:txBody>
          <a:bodyPr/>
          <a:lstStyle/>
          <a:p>
            <a:r>
              <a:rPr lang="en-US" dirty="0"/>
              <a:t>Net Change in Social Ties in a Random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491D1-8E28-E292-EB5D-3A7E93756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825625"/>
            <a:ext cx="526288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Highly correlated news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 change</a:t>
            </a:r>
          </a:p>
          <a:p>
            <a:r>
              <a:rPr lang="en-US"/>
              <a:t>Less correlated news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Gain social ties with same ideology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Lose social ties with opposing ideology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5A2B374-F740-974A-0ACC-3FF41E88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47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E2DD3-44E5-4401-8CFA-D92B4117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192" y="1722463"/>
            <a:ext cx="5259355" cy="434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F8C3E2-0192-1CF6-844A-AA9CAD18A565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0295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EC2F-A0DA-1940-CC4A-9484488D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vs. Scale-free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CA1C8AD-21B7-A3A9-7E4A-064865A7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48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CFFAC-3FFC-969B-05C6-93228D00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2" y="1687384"/>
            <a:ext cx="5160500" cy="4286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86650-7E3F-B6B2-242D-F5C6B7993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816" y="1685667"/>
            <a:ext cx="5242879" cy="4293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1F7B0A-B27E-CF44-78E6-232E20A27BAA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4579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B856-6458-2ECF-6EA7-E1B2500D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Cascade distributions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5D508-DA64-F164-F3D7-A3A06EE3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Cascades: keeping network structure fixed while distributing news</a:t>
            </a:r>
          </a:p>
          <a:p>
            <a:r>
              <a:rPr lang="en-GB" dirty="0"/>
              <a:t>Metrics</a:t>
            </a:r>
          </a:p>
          <a:p>
            <a:pPr lvl="1"/>
            <a:r>
              <a:rPr lang="en-GB" dirty="0"/>
              <a:t>Cascade Sizes</a:t>
            </a:r>
          </a:p>
          <a:p>
            <a:pPr lvl="1"/>
            <a:r>
              <a:rPr lang="en-GB" dirty="0"/>
              <a:t>Cascade Polarization: The extend upon which individuals in a cascade have the same political orientation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8854789-1F10-17D1-F558-A6C307B9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49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F511C-97D5-8BA6-3B83-CCA827338F2B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6137F-F32B-D995-5B57-5711E486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281" y="3963648"/>
            <a:ext cx="6806453" cy="23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552897" y="552178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nl" dirty="0" err="1"/>
              <a:t>Why</a:t>
            </a:r>
            <a:r>
              <a:rPr lang="nl" dirty="0"/>
              <a:t> </a:t>
            </a:r>
            <a:r>
              <a:rPr lang="nl" dirty="0" err="1"/>
              <a:t>polarisation</a:t>
            </a:r>
            <a:r>
              <a:rPr lang="nl" dirty="0"/>
              <a:t> is </a:t>
            </a:r>
            <a:r>
              <a:rPr lang="nl" dirty="0" err="1"/>
              <a:t>dangerous</a:t>
            </a:r>
            <a:endParaRPr dirty="0" err="1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552897" y="1715119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457200" indent="-457200"/>
            <a:r>
              <a:rPr lang="nl" dirty="0"/>
              <a:t>Social cohesion breakdown </a:t>
            </a:r>
            <a:endParaRPr lang="en-US" dirty="0"/>
          </a:p>
          <a:p>
            <a:pPr marL="457200" indent="-457200">
              <a:spcBef>
                <a:spcPts val="1600"/>
              </a:spcBef>
            </a:pPr>
            <a:r>
              <a:rPr lang="nl" dirty="0"/>
              <a:t>Gridlock in governance</a:t>
            </a:r>
            <a:endParaRPr dirty="0"/>
          </a:p>
          <a:p>
            <a:pPr marL="457200" indent="-457200">
              <a:spcBef>
                <a:spcPts val="1600"/>
              </a:spcBef>
            </a:pPr>
            <a:r>
              <a:rPr lang="nl-NL" err="1"/>
              <a:t>Violence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765" y="2580092"/>
            <a:ext cx="6235400" cy="35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F4CA704-6EC5-4CB3-F931-68733C37C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F4E61-62FA-7254-BCCD-B16AF5142086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91F9-54E0-C738-F107-D68A007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376" y="-137161"/>
            <a:ext cx="10515600" cy="1325563"/>
          </a:xfrm>
        </p:spPr>
        <p:txBody>
          <a:bodyPr/>
          <a:lstStyle/>
          <a:p>
            <a:r>
              <a:rPr lang="en-GB" dirty="0"/>
              <a:t>Random: Before Vs After</a:t>
            </a:r>
            <a:endParaRPr lang="en-NL" dirty="0"/>
          </a:p>
        </p:txBody>
      </p:sp>
      <p:pic>
        <p:nvPicPr>
          <p:cNvPr id="9" name="Content Placeholder 8" descr="A comparison of a graph&#10;&#10;AI-generated content may be incorrect.">
            <a:extLst>
              <a:ext uri="{FF2B5EF4-FFF2-40B4-BE49-F238E27FC236}">
                <a16:creationId xmlns:a16="http://schemas.microsoft.com/office/drawing/2014/main" id="{16D6CE48-27FC-CDE9-8D0E-A3BDDBA3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" t="6938" r="6738" b="5377"/>
          <a:stretch/>
        </p:blipFill>
        <p:spPr>
          <a:xfrm>
            <a:off x="2232660" y="1142682"/>
            <a:ext cx="8022822" cy="5715318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00325F9-7242-093A-EEB9-534C0BF2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271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2652-D904-7120-E237-E8236FB4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D3BEDC31-354D-A23F-5F73-4E7AF2C34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94" y="231774"/>
            <a:ext cx="8221211" cy="6626226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ABE99BA-4D40-9DE8-7467-76FAA967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51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09EEB-238D-9A4E-EB34-5FBC9C648B83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67963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6992-C1DC-ED63-122B-51AE5419F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020" y="-129540"/>
            <a:ext cx="10515600" cy="1325563"/>
          </a:xfrm>
        </p:spPr>
        <p:txBody>
          <a:bodyPr/>
          <a:lstStyle/>
          <a:p>
            <a:r>
              <a:rPr lang="en-GB" dirty="0"/>
              <a:t>Scale-Free: Before Vs After </a:t>
            </a:r>
            <a:endParaRPr lang="en-NL" dirty="0"/>
          </a:p>
        </p:txBody>
      </p:sp>
      <p:pic>
        <p:nvPicPr>
          <p:cNvPr id="5" name="Content Placeholder 4" descr="A comparison of a graph&#10;&#10;AI-generated content may be incorrect.">
            <a:extLst>
              <a:ext uri="{FF2B5EF4-FFF2-40B4-BE49-F238E27FC236}">
                <a16:creationId xmlns:a16="http://schemas.microsoft.com/office/drawing/2014/main" id="{F7643B61-3625-8427-F704-A0853C0F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6016" r="9390" b="5750"/>
          <a:stretch/>
        </p:blipFill>
        <p:spPr>
          <a:xfrm>
            <a:off x="1744980" y="901932"/>
            <a:ext cx="8160451" cy="5956068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21F1682-4EFD-96AE-A75B-194B6CF6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624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0B51D-5497-D134-F072-C8BA0DC7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9" name="Content Placeholder 8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177A0CA5-C9E5-23F1-332F-FEA592955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57" y="196794"/>
            <a:ext cx="8020447" cy="6464411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9C987F1-DED2-A144-3665-847AE1B3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53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3AB95-B75B-5381-FE13-65342C80951C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9006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EB29-B06F-A3B0-3DB4-1DBED9BBC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180" y="-267335"/>
            <a:ext cx="10515600" cy="1325563"/>
          </a:xfrm>
        </p:spPr>
        <p:txBody>
          <a:bodyPr/>
          <a:lstStyle/>
          <a:p>
            <a:r>
              <a:rPr lang="en-GB" dirty="0"/>
              <a:t>Comparing Scale-Free and Random</a:t>
            </a:r>
            <a:endParaRPr lang="en-NL" dirty="0"/>
          </a:p>
        </p:txBody>
      </p:sp>
      <p:pic>
        <p:nvPicPr>
          <p:cNvPr id="5" name="Content Placeholder 4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70D71628-FCBD-A5A6-7185-E6D0625DC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47" y="741728"/>
            <a:ext cx="7734649" cy="6116272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A76801-4F0E-BC1C-077E-E00471FD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54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2C802-8D5E-9410-1790-D21A59F423CF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17941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10C6-0F20-A536-EBC5-C81051E6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5" y="-64779"/>
            <a:ext cx="10515600" cy="1325563"/>
          </a:xfrm>
        </p:spPr>
        <p:txBody>
          <a:bodyPr/>
          <a:lstStyle/>
          <a:p>
            <a:r>
              <a:rPr lang="en-GB" dirty="0"/>
              <a:t>Threshold value for news correlation (0.8)</a:t>
            </a:r>
            <a:endParaRPr lang="en-NL" dirty="0"/>
          </a:p>
        </p:txBody>
      </p:sp>
      <p:pic>
        <p:nvPicPr>
          <p:cNvPr id="11" name="Content Placeholder 10" descr="A graph of a curve&#10;&#10;AI-generated content may be incorrect.">
            <a:extLst>
              <a:ext uri="{FF2B5EF4-FFF2-40B4-BE49-F238E27FC236}">
                <a16:creationId xmlns:a16="http://schemas.microsoft.com/office/drawing/2014/main" id="{D51A5C40-BB2D-6EEA-6DE0-6B227DD33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" y="2077059"/>
            <a:ext cx="6137582" cy="422037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ED1AC-4227-9A50-BB1B-DD022DDB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2"/>
          <a:stretch/>
        </p:blipFill>
        <p:spPr>
          <a:xfrm>
            <a:off x="6096000" y="2077059"/>
            <a:ext cx="5964180" cy="43396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CD6BF-D1BE-0CE1-E425-B441A13D2435}"/>
              </a:ext>
            </a:extLst>
          </p:cNvPr>
          <p:cNvSpPr txBox="1"/>
          <p:nvPr/>
        </p:nvSpPr>
        <p:spPr>
          <a:xfrm>
            <a:off x="1387523" y="1528549"/>
            <a:ext cx="455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Cascade Distribution Random</a:t>
            </a:r>
            <a:endParaRPr lang="en-NL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226A95-6F57-A60B-C0B9-7CB45A96E93E}"/>
              </a:ext>
            </a:extLst>
          </p:cNvPr>
          <p:cNvSpPr txBox="1"/>
          <p:nvPr/>
        </p:nvSpPr>
        <p:spPr>
          <a:xfrm>
            <a:off x="6844353" y="1528550"/>
            <a:ext cx="493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Cascade Distribution Scale-Free</a:t>
            </a:r>
            <a:endParaRPr lang="en-NL" sz="24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A4FE495-75A1-EA55-5156-B9040766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55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54DC3-3330-3376-8B9D-A29906AB90FA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12709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0FE4-E341-8DFC-22C2-8D34B81F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Random 				Scale-Free 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26BD0-ADBC-BBD9-E924-FAD0C5F015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0562"/>
            <a:ext cx="5907819" cy="4054069"/>
          </a:xfrm>
        </p:spPr>
      </p:pic>
      <p:pic>
        <p:nvPicPr>
          <p:cNvPr id="8" name="Content Placeholder 7" descr="A graph of a diagram&#10;&#10;AI-generated content may be incorrect.">
            <a:extLst>
              <a:ext uri="{FF2B5EF4-FFF2-40B4-BE49-F238E27FC236}">
                <a16:creationId xmlns:a16="http://schemas.microsoft.com/office/drawing/2014/main" id="{C3B12FE1-B09A-BEBA-DDCC-14319FC792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8" r="1"/>
          <a:stretch/>
        </p:blipFill>
        <p:spPr>
          <a:xfrm>
            <a:off x="6182437" y="1960562"/>
            <a:ext cx="5633202" cy="4054069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79AB00A-C23F-1F25-E5DB-A08997F7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56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42146-D94D-4DED-AB6E-4C20EFBB5AD2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88861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DB4A-47B1-853F-319C-79349230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8FE39-4F88-1487-73DA-AE00F934EE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Power-law: large exponent</a:t>
            </a:r>
          </a:p>
          <a:p>
            <a:r>
              <a:rPr lang="en-GB" dirty="0"/>
              <a:t>Scale-Free: </a:t>
            </a:r>
          </a:p>
          <a:p>
            <a:pPr lvl="1"/>
            <a:r>
              <a:rPr lang="en-GB" dirty="0"/>
              <a:t>Less pronounced effect: More iterations</a:t>
            </a:r>
          </a:p>
          <a:p>
            <a:pPr lvl="1"/>
            <a:r>
              <a:rPr lang="en-GB" dirty="0"/>
              <a:t>Sensitive to initial conditions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9CFE0-9934-F548-AD26-BD5D5FCF27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Future work: </a:t>
            </a:r>
          </a:p>
          <a:p>
            <a:pPr lvl="1"/>
            <a:r>
              <a:rPr lang="en-GB" dirty="0"/>
              <a:t>Dynamically varying now fixed variables</a:t>
            </a:r>
          </a:p>
          <a:p>
            <a:pPr lvl="1"/>
            <a:r>
              <a:rPr lang="en-GB" dirty="0"/>
              <a:t>Implementing rebellious sub-groups</a:t>
            </a:r>
            <a:endParaRPr lang="en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19B32FD-6CC7-8B8C-9CEE-0F08254D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57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8D044-0ECF-96A7-56CC-EA2DD2FEC057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1250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D3A4-FF09-903B-C988-A8826EA5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99551-F840-17C5-A914-CCDCA8B3C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2474" y="4545806"/>
            <a:ext cx="11070102" cy="4351338"/>
          </a:xfrm>
        </p:spPr>
        <p:txBody>
          <a:bodyPr/>
          <a:lstStyle/>
          <a:p>
            <a:r>
              <a:rPr lang="en-GB" dirty="0"/>
              <a:t>Our algorithm can lead to polarization</a:t>
            </a:r>
          </a:p>
          <a:p>
            <a:r>
              <a:rPr lang="en-GB" dirty="0"/>
              <a:t>This algorithm also polarizes scale-free networks</a:t>
            </a:r>
          </a:p>
          <a:p>
            <a:r>
              <a:rPr lang="en-GB" dirty="0"/>
              <a:t>Estimated a threshold for News Correlation:  </a:t>
            </a:r>
            <a:r>
              <a:rPr lang="el-GR" sz="2800" dirty="0"/>
              <a:t>γ</a:t>
            </a:r>
            <a:r>
              <a:rPr lang="nl-NL" dirty="0"/>
              <a:t> ≈</a:t>
            </a:r>
            <a:r>
              <a:rPr lang="en-GB" dirty="0"/>
              <a:t> 0.8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CDF5124-97ED-4059-B54E-FC259C8F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58</a:t>
            </a:fld>
            <a:endParaRPr lang="nl-NL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ABD6DF09-2CBF-F278-5501-FDBBAF2623CE}"/>
              </a:ext>
            </a:extLst>
          </p:cNvPr>
          <p:cNvSpPr txBox="1">
            <a:spLocks/>
          </p:cNvSpPr>
          <p:nvPr/>
        </p:nvSpPr>
        <p:spPr>
          <a:xfrm>
            <a:off x="942474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Research Question: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does news </a:t>
            </a:r>
            <a:r>
              <a:rPr lang="en-US" b="1" dirty="0"/>
              <a:t>correlation</a:t>
            </a:r>
            <a:r>
              <a:rPr lang="en-US" dirty="0"/>
              <a:t> influence the polarization of a network without individuals knowing each others political views?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Does this work for a scale-free network?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Answer:</a:t>
            </a:r>
            <a:endParaRPr lang="nl-NL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7E4D6-7F71-D203-4333-08A254963768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214103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D711584-1190-354A-0266-CA1383D1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59</a:t>
            </a:fld>
            <a:endParaRPr lang="nl-NL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C956A00D-F569-E9BD-9934-7172CAF5C63B}"/>
              </a:ext>
            </a:extLst>
          </p:cNvPr>
          <p:cNvSpPr txBox="1">
            <a:spLocks/>
          </p:cNvSpPr>
          <p:nvPr/>
        </p:nvSpPr>
        <p:spPr>
          <a:xfrm>
            <a:off x="1588170" y="2806491"/>
            <a:ext cx="9581146" cy="1245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b="1" dirty="0"/>
              <a:t>A small </a:t>
            </a:r>
            <a:r>
              <a:rPr lang="nl-NL" sz="3600" b="1" dirty="0" err="1"/>
              <a:t>difference</a:t>
            </a:r>
            <a:r>
              <a:rPr lang="nl-NL" sz="3600" b="1" dirty="0"/>
              <a:t> in </a:t>
            </a:r>
            <a:r>
              <a:rPr lang="nl-NL" sz="3600" b="1" dirty="0" err="1"/>
              <a:t>how</a:t>
            </a:r>
            <a:r>
              <a:rPr lang="nl-NL" sz="3600" b="1" dirty="0"/>
              <a:t> </a:t>
            </a:r>
            <a:r>
              <a:rPr lang="nl-NL" sz="3600" b="1" dirty="0" err="1"/>
              <a:t>news</a:t>
            </a:r>
            <a:r>
              <a:rPr lang="nl-NL" sz="3600" b="1" dirty="0"/>
              <a:t> is </a:t>
            </a:r>
            <a:r>
              <a:rPr lang="nl-NL" sz="3600" b="1" dirty="0" err="1"/>
              <a:t>reported</a:t>
            </a:r>
            <a:r>
              <a:rPr lang="nl-NL" sz="3600" b="1" dirty="0"/>
              <a:t> leads </a:t>
            </a:r>
            <a:r>
              <a:rPr lang="nl-NL" sz="3600" b="1" dirty="0" err="1"/>
              <a:t>to</a:t>
            </a:r>
            <a:r>
              <a:rPr lang="nl-NL" sz="3600" b="1" dirty="0"/>
              <a:t> </a:t>
            </a:r>
            <a:r>
              <a:rPr lang="nl-NL" sz="3600" b="1" dirty="0" err="1"/>
              <a:t>the</a:t>
            </a:r>
            <a:r>
              <a:rPr lang="nl-NL" sz="3600" b="1" dirty="0"/>
              <a:t> </a:t>
            </a:r>
            <a:r>
              <a:rPr lang="nl-NL" sz="3600" b="1" dirty="0" err="1"/>
              <a:t>emergence</a:t>
            </a:r>
            <a:r>
              <a:rPr lang="nl-NL" sz="3600" b="1" dirty="0"/>
              <a:t> of a </a:t>
            </a:r>
            <a:r>
              <a:rPr lang="nl-NL" sz="3600" b="1" dirty="0" err="1"/>
              <a:t>polarized</a:t>
            </a:r>
            <a:r>
              <a:rPr lang="nl-NL" sz="3600" b="1" dirty="0"/>
              <a:t> society</a:t>
            </a:r>
            <a:endParaRPr lang="nl-NL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441AD-32AD-9EB9-C106-50D5146FD2E9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178685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265" y="1961317"/>
            <a:ext cx="7208072" cy="40545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A7BE4AD-D8FA-26BC-4B1F-A0C6ABCDB9D0}"/>
              </a:ext>
            </a:extLst>
          </p:cNvPr>
          <p:cNvSpPr txBox="1"/>
          <p:nvPr/>
        </p:nvSpPr>
        <p:spPr>
          <a:xfrm>
            <a:off x="1244600" y="535226"/>
            <a:ext cx="970280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3200" dirty="0"/>
              <a:t>PARADOX: </a:t>
            </a:r>
            <a:r>
              <a:rPr lang="nl-NL" sz="3200" dirty="0" err="1"/>
              <a:t>polarization</a:t>
            </a:r>
            <a:r>
              <a:rPr lang="nl-NL" sz="3200" dirty="0"/>
              <a:t> even </a:t>
            </a:r>
            <a:r>
              <a:rPr lang="nl-NL" sz="3200" dirty="0" err="1"/>
              <a:t>though</a:t>
            </a:r>
            <a:r>
              <a:rPr lang="nl-NL" sz="3200" dirty="0"/>
              <a:t> </a:t>
            </a:r>
            <a:r>
              <a:rPr lang="nl-NL" sz="3200" dirty="0" err="1"/>
              <a:t>people</a:t>
            </a:r>
            <a:r>
              <a:rPr lang="nl-NL" sz="3200" dirty="0"/>
              <a:t> </a:t>
            </a:r>
            <a:r>
              <a:rPr lang="nl-NL" sz="3200" dirty="0" err="1"/>
              <a:t>don’t</a:t>
            </a:r>
            <a:r>
              <a:rPr lang="nl-NL" sz="3200" dirty="0"/>
              <a:t> share </a:t>
            </a:r>
            <a:r>
              <a:rPr lang="nl-NL" sz="3200" dirty="0" err="1"/>
              <a:t>their</a:t>
            </a:r>
            <a:r>
              <a:rPr lang="nl-NL" sz="3200" dirty="0"/>
              <a:t> </a:t>
            </a:r>
            <a:r>
              <a:rPr lang="nl-NL" sz="3200" dirty="0" err="1"/>
              <a:t>political</a:t>
            </a:r>
            <a:r>
              <a:rPr lang="nl-NL" sz="3200" dirty="0"/>
              <a:t> views</a:t>
            </a:r>
            <a:endParaRPr lang="nl-NL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B4C5ED9-43EB-5C37-880E-F1A1C61F73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DB8EC-845A-8882-A893-EF5395B2C733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5ACA9-89F5-3188-CF74-0BA02D65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 27" title="Pop-up achtergrond opmerkingen">
            <a:hlinkClick r:id="" action="ppaction://media"/>
            <a:extLst>
              <a:ext uri="{FF2B5EF4-FFF2-40B4-BE49-F238E27FC236}">
                <a16:creationId xmlns:a16="http://schemas.microsoft.com/office/drawing/2014/main" id="{415C26FE-B620-63CC-8439-1E45DC3A36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87CE0731-36E9-A71D-95D0-88FF9BBB3034}"/>
              </a:ext>
            </a:extLst>
          </p:cNvPr>
          <p:cNvSpPr/>
          <p:nvPr/>
        </p:nvSpPr>
        <p:spPr>
          <a:xfrm>
            <a:off x="-1" y="-104173"/>
            <a:ext cx="12408063" cy="6962172"/>
          </a:xfrm>
          <a:custGeom>
            <a:avLst/>
            <a:gdLst>
              <a:gd name="connsiteX0" fmla="*/ 3565049 w 12408063"/>
              <a:gd name="connsiteY0" fmla="*/ 5651961 h 6962172"/>
              <a:gd name="connsiteX1" fmla="*/ 3680780 w 12408063"/>
              <a:gd name="connsiteY1" fmla="*/ 5651961 h 6962172"/>
              <a:gd name="connsiteX2" fmla="*/ 3765630 w 12408063"/>
              <a:gd name="connsiteY2" fmla="*/ 5679459 h 6962172"/>
              <a:gd name="connsiteX3" fmla="*/ 3799510 w 12408063"/>
              <a:gd name="connsiteY3" fmla="*/ 5763162 h 6962172"/>
              <a:gd name="connsiteX4" fmla="*/ 3766530 w 12408063"/>
              <a:gd name="connsiteY4" fmla="*/ 5848073 h 6962172"/>
              <a:gd name="connsiteX5" fmla="*/ 3680780 w 12408063"/>
              <a:gd name="connsiteY5" fmla="*/ 5876781 h 6962172"/>
              <a:gd name="connsiteX6" fmla="*/ 3565049 w 12408063"/>
              <a:gd name="connsiteY6" fmla="*/ 5876781 h 6962172"/>
              <a:gd name="connsiteX7" fmla="*/ 1795494 w 12408063"/>
              <a:gd name="connsiteY7" fmla="*/ 5647126 h 6962172"/>
              <a:gd name="connsiteX8" fmla="*/ 1910027 w 12408063"/>
              <a:gd name="connsiteY8" fmla="*/ 5681876 h 6962172"/>
              <a:gd name="connsiteX9" fmla="*/ 1972990 w 12408063"/>
              <a:gd name="connsiteY9" fmla="*/ 5774645 h 6962172"/>
              <a:gd name="connsiteX10" fmla="*/ 1992778 w 12408063"/>
              <a:gd name="connsiteY10" fmla="*/ 5902768 h 6962172"/>
              <a:gd name="connsiteX11" fmla="*/ 1972990 w 12408063"/>
              <a:gd name="connsiteY11" fmla="*/ 6029683 h 6962172"/>
              <a:gd name="connsiteX12" fmla="*/ 1910027 w 12408063"/>
              <a:gd name="connsiteY12" fmla="*/ 6122753 h 6962172"/>
              <a:gd name="connsiteX13" fmla="*/ 1795494 w 12408063"/>
              <a:gd name="connsiteY13" fmla="*/ 6157806 h 6962172"/>
              <a:gd name="connsiteX14" fmla="*/ 1680063 w 12408063"/>
              <a:gd name="connsiteY14" fmla="*/ 6122753 h 6962172"/>
              <a:gd name="connsiteX15" fmla="*/ 1617100 w 12408063"/>
              <a:gd name="connsiteY15" fmla="*/ 6029683 h 6962172"/>
              <a:gd name="connsiteX16" fmla="*/ 1597611 w 12408063"/>
              <a:gd name="connsiteY16" fmla="*/ 5902768 h 6962172"/>
              <a:gd name="connsiteX17" fmla="*/ 1617100 w 12408063"/>
              <a:gd name="connsiteY17" fmla="*/ 5774645 h 6962172"/>
              <a:gd name="connsiteX18" fmla="*/ 1680063 w 12408063"/>
              <a:gd name="connsiteY18" fmla="*/ 5681876 h 6962172"/>
              <a:gd name="connsiteX19" fmla="*/ 1795494 w 12408063"/>
              <a:gd name="connsiteY19" fmla="*/ 5647126 h 6962172"/>
              <a:gd name="connsiteX20" fmla="*/ 9963864 w 12408063"/>
              <a:gd name="connsiteY20" fmla="*/ 5495433 h 6962172"/>
              <a:gd name="connsiteX21" fmla="*/ 9963864 w 12408063"/>
              <a:gd name="connsiteY21" fmla="*/ 6308895 h 6962172"/>
              <a:gd name="connsiteX22" fmla="*/ 10147955 w 12408063"/>
              <a:gd name="connsiteY22" fmla="*/ 6308895 h 6962172"/>
              <a:gd name="connsiteX23" fmla="*/ 10147955 w 12408063"/>
              <a:gd name="connsiteY23" fmla="*/ 5743593 h 6962172"/>
              <a:gd name="connsiteX24" fmla="*/ 10323651 w 12408063"/>
              <a:gd name="connsiteY24" fmla="*/ 6047209 h 6962172"/>
              <a:gd name="connsiteX25" fmla="*/ 10440582 w 12408063"/>
              <a:gd name="connsiteY25" fmla="*/ 6047209 h 6962172"/>
              <a:gd name="connsiteX26" fmla="*/ 10612680 w 12408063"/>
              <a:gd name="connsiteY26" fmla="*/ 5741569 h 6962172"/>
              <a:gd name="connsiteX27" fmla="*/ 10612680 w 12408063"/>
              <a:gd name="connsiteY27" fmla="*/ 6308895 h 6962172"/>
              <a:gd name="connsiteX28" fmla="*/ 10801569 w 12408063"/>
              <a:gd name="connsiteY28" fmla="*/ 6308895 h 6962172"/>
              <a:gd name="connsiteX29" fmla="*/ 10801569 w 12408063"/>
              <a:gd name="connsiteY29" fmla="*/ 5495433 h 6962172"/>
              <a:gd name="connsiteX30" fmla="*/ 10587495 w 12408063"/>
              <a:gd name="connsiteY30" fmla="*/ 5495433 h 6962172"/>
              <a:gd name="connsiteX31" fmla="*/ 10388819 w 12408063"/>
              <a:gd name="connsiteY31" fmla="*/ 5844198 h 6962172"/>
              <a:gd name="connsiteX32" fmla="*/ 10188131 w 12408063"/>
              <a:gd name="connsiteY32" fmla="*/ 5495433 h 6962172"/>
              <a:gd name="connsiteX33" fmla="*/ 9253883 w 12408063"/>
              <a:gd name="connsiteY33" fmla="*/ 5495433 h 6962172"/>
              <a:gd name="connsiteX34" fmla="*/ 9253883 w 12408063"/>
              <a:gd name="connsiteY34" fmla="*/ 6308895 h 6962172"/>
              <a:gd name="connsiteX35" fmla="*/ 9806157 w 12408063"/>
              <a:gd name="connsiteY35" fmla="*/ 6308895 h 6962172"/>
              <a:gd name="connsiteX36" fmla="*/ 9806157 w 12408063"/>
              <a:gd name="connsiteY36" fmla="*/ 6148136 h 6962172"/>
              <a:gd name="connsiteX37" fmla="*/ 9446370 w 12408063"/>
              <a:gd name="connsiteY37" fmla="*/ 6148136 h 6962172"/>
              <a:gd name="connsiteX38" fmla="*/ 9446370 w 12408063"/>
              <a:gd name="connsiteY38" fmla="*/ 5972269 h 6962172"/>
              <a:gd name="connsiteX39" fmla="*/ 9770178 w 12408063"/>
              <a:gd name="connsiteY39" fmla="*/ 5972269 h 6962172"/>
              <a:gd name="connsiteX40" fmla="*/ 9770178 w 12408063"/>
              <a:gd name="connsiteY40" fmla="*/ 5817554 h 6962172"/>
              <a:gd name="connsiteX41" fmla="*/ 9446370 w 12408063"/>
              <a:gd name="connsiteY41" fmla="*/ 5817554 h 6962172"/>
              <a:gd name="connsiteX42" fmla="*/ 9446370 w 12408063"/>
              <a:gd name="connsiteY42" fmla="*/ 5656191 h 6962172"/>
              <a:gd name="connsiteX43" fmla="*/ 9806157 w 12408063"/>
              <a:gd name="connsiteY43" fmla="*/ 5656191 h 6962172"/>
              <a:gd name="connsiteX44" fmla="*/ 9806157 w 12408063"/>
              <a:gd name="connsiteY44" fmla="*/ 5495433 h 6962172"/>
              <a:gd name="connsiteX45" fmla="*/ 8538506 w 12408063"/>
              <a:gd name="connsiteY45" fmla="*/ 5495433 h 6962172"/>
              <a:gd name="connsiteX46" fmla="*/ 8538506 w 12408063"/>
              <a:gd name="connsiteY46" fmla="*/ 5657399 h 6962172"/>
              <a:gd name="connsiteX47" fmla="*/ 8748982 w 12408063"/>
              <a:gd name="connsiteY47" fmla="*/ 5657399 h 6962172"/>
              <a:gd name="connsiteX48" fmla="*/ 8748982 w 12408063"/>
              <a:gd name="connsiteY48" fmla="*/ 6308895 h 6962172"/>
              <a:gd name="connsiteX49" fmla="*/ 8942068 w 12408063"/>
              <a:gd name="connsiteY49" fmla="*/ 6308895 h 6962172"/>
              <a:gd name="connsiteX50" fmla="*/ 8942068 w 12408063"/>
              <a:gd name="connsiteY50" fmla="*/ 5657399 h 6962172"/>
              <a:gd name="connsiteX51" fmla="*/ 9150744 w 12408063"/>
              <a:gd name="connsiteY51" fmla="*/ 5657399 h 6962172"/>
              <a:gd name="connsiteX52" fmla="*/ 9150744 w 12408063"/>
              <a:gd name="connsiteY52" fmla="*/ 5495433 h 6962172"/>
              <a:gd name="connsiteX53" fmla="*/ 7098159 w 12408063"/>
              <a:gd name="connsiteY53" fmla="*/ 5495433 h 6962172"/>
              <a:gd name="connsiteX54" fmla="*/ 7370398 w 12408063"/>
              <a:gd name="connsiteY54" fmla="*/ 6013365 h 6962172"/>
              <a:gd name="connsiteX55" fmla="*/ 7370398 w 12408063"/>
              <a:gd name="connsiteY55" fmla="*/ 6308895 h 6962172"/>
              <a:gd name="connsiteX56" fmla="*/ 7568281 w 12408063"/>
              <a:gd name="connsiteY56" fmla="*/ 6308895 h 6962172"/>
              <a:gd name="connsiteX57" fmla="*/ 7568281 w 12408063"/>
              <a:gd name="connsiteY57" fmla="*/ 6013365 h 6962172"/>
              <a:gd name="connsiteX58" fmla="*/ 7840520 w 12408063"/>
              <a:gd name="connsiteY58" fmla="*/ 5495433 h 6962172"/>
              <a:gd name="connsiteX59" fmla="*/ 7625847 w 12408063"/>
              <a:gd name="connsiteY59" fmla="*/ 5495433 h 6962172"/>
              <a:gd name="connsiteX60" fmla="*/ 7468739 w 12408063"/>
              <a:gd name="connsiteY60" fmla="*/ 5833267 h 6962172"/>
              <a:gd name="connsiteX61" fmla="*/ 7312832 w 12408063"/>
              <a:gd name="connsiteY61" fmla="*/ 5495433 h 6962172"/>
              <a:gd name="connsiteX62" fmla="*/ 5404760 w 12408063"/>
              <a:gd name="connsiteY62" fmla="*/ 5495433 h 6962172"/>
              <a:gd name="connsiteX63" fmla="*/ 5654213 w 12408063"/>
              <a:gd name="connsiteY63" fmla="*/ 5882220 h 6962172"/>
              <a:gd name="connsiteX64" fmla="*/ 5381974 w 12408063"/>
              <a:gd name="connsiteY64" fmla="*/ 6308895 h 6962172"/>
              <a:gd name="connsiteX65" fmla="*/ 5599645 w 12408063"/>
              <a:gd name="connsiteY65" fmla="*/ 6308895 h 6962172"/>
              <a:gd name="connsiteX66" fmla="*/ 5759750 w 12408063"/>
              <a:gd name="connsiteY66" fmla="*/ 6042374 h 6962172"/>
              <a:gd name="connsiteX67" fmla="*/ 5907262 w 12408063"/>
              <a:gd name="connsiteY67" fmla="*/ 6308895 h 6962172"/>
              <a:gd name="connsiteX68" fmla="*/ 6138127 w 12408063"/>
              <a:gd name="connsiteY68" fmla="*/ 6308895 h 6962172"/>
              <a:gd name="connsiteX69" fmla="*/ 5867686 w 12408063"/>
              <a:gd name="connsiteY69" fmla="*/ 5882220 h 6962172"/>
              <a:gd name="connsiteX70" fmla="*/ 6114140 w 12408063"/>
              <a:gd name="connsiteY70" fmla="*/ 5495433 h 6962172"/>
              <a:gd name="connsiteX71" fmla="*/ 5898868 w 12408063"/>
              <a:gd name="connsiteY71" fmla="*/ 5495433 h 6962172"/>
              <a:gd name="connsiteX72" fmla="*/ 5759750 w 12408063"/>
              <a:gd name="connsiteY72" fmla="*/ 5740800 h 6962172"/>
              <a:gd name="connsiteX73" fmla="*/ 5628428 w 12408063"/>
              <a:gd name="connsiteY73" fmla="*/ 5495433 h 6962172"/>
              <a:gd name="connsiteX74" fmla="*/ 4763740 w 12408063"/>
              <a:gd name="connsiteY74" fmla="*/ 5495433 h 6962172"/>
              <a:gd name="connsiteX75" fmla="*/ 4763740 w 12408063"/>
              <a:gd name="connsiteY75" fmla="*/ 6308895 h 6962172"/>
              <a:gd name="connsiteX76" fmla="*/ 5316012 w 12408063"/>
              <a:gd name="connsiteY76" fmla="*/ 6308895 h 6962172"/>
              <a:gd name="connsiteX77" fmla="*/ 5316012 w 12408063"/>
              <a:gd name="connsiteY77" fmla="*/ 6148136 h 6962172"/>
              <a:gd name="connsiteX78" fmla="*/ 4956225 w 12408063"/>
              <a:gd name="connsiteY78" fmla="*/ 6148136 h 6962172"/>
              <a:gd name="connsiteX79" fmla="*/ 4956225 w 12408063"/>
              <a:gd name="connsiteY79" fmla="*/ 5972269 h 6962172"/>
              <a:gd name="connsiteX80" fmla="*/ 5280035 w 12408063"/>
              <a:gd name="connsiteY80" fmla="*/ 5972269 h 6962172"/>
              <a:gd name="connsiteX81" fmla="*/ 5280035 w 12408063"/>
              <a:gd name="connsiteY81" fmla="*/ 5817554 h 6962172"/>
              <a:gd name="connsiteX82" fmla="*/ 4956225 w 12408063"/>
              <a:gd name="connsiteY82" fmla="*/ 5817554 h 6962172"/>
              <a:gd name="connsiteX83" fmla="*/ 4956225 w 12408063"/>
              <a:gd name="connsiteY83" fmla="*/ 5656191 h 6962172"/>
              <a:gd name="connsiteX84" fmla="*/ 5316012 w 12408063"/>
              <a:gd name="connsiteY84" fmla="*/ 5656191 h 6962172"/>
              <a:gd name="connsiteX85" fmla="*/ 5316012 w 12408063"/>
              <a:gd name="connsiteY85" fmla="*/ 5495433 h 6962172"/>
              <a:gd name="connsiteX86" fmla="*/ 4130514 w 12408063"/>
              <a:gd name="connsiteY86" fmla="*/ 5495433 h 6962172"/>
              <a:gd name="connsiteX87" fmla="*/ 4130514 w 12408063"/>
              <a:gd name="connsiteY87" fmla="*/ 6308895 h 6962172"/>
              <a:gd name="connsiteX88" fmla="*/ 4649207 w 12408063"/>
              <a:gd name="connsiteY88" fmla="*/ 6308895 h 6962172"/>
              <a:gd name="connsiteX89" fmla="*/ 4649207 w 12408063"/>
              <a:gd name="connsiteY89" fmla="*/ 6137257 h 6962172"/>
              <a:gd name="connsiteX90" fmla="*/ 4323000 w 12408063"/>
              <a:gd name="connsiteY90" fmla="*/ 6137257 h 6962172"/>
              <a:gd name="connsiteX91" fmla="*/ 4323000 w 12408063"/>
              <a:gd name="connsiteY91" fmla="*/ 5495433 h 6962172"/>
              <a:gd name="connsiteX92" fmla="*/ 3372563 w 12408063"/>
              <a:gd name="connsiteY92" fmla="*/ 5495433 h 6962172"/>
              <a:gd name="connsiteX93" fmla="*/ 3372563 w 12408063"/>
              <a:gd name="connsiteY93" fmla="*/ 6308895 h 6962172"/>
              <a:gd name="connsiteX94" fmla="*/ 3565049 w 12408063"/>
              <a:gd name="connsiteY94" fmla="*/ 6308895 h 6962172"/>
              <a:gd name="connsiteX95" fmla="*/ 3565049 w 12408063"/>
              <a:gd name="connsiteY95" fmla="*/ 6031496 h 6962172"/>
              <a:gd name="connsiteX96" fmla="*/ 3699370 w 12408063"/>
              <a:gd name="connsiteY96" fmla="*/ 6031496 h 6962172"/>
              <a:gd name="connsiteX97" fmla="*/ 3848681 w 12408063"/>
              <a:gd name="connsiteY97" fmla="*/ 6003393 h 6962172"/>
              <a:gd name="connsiteX98" fmla="*/ 3957217 w 12408063"/>
              <a:gd name="connsiteY98" fmla="*/ 5915761 h 6962172"/>
              <a:gd name="connsiteX99" fmla="*/ 3997993 w 12408063"/>
              <a:gd name="connsiteY99" fmla="*/ 5763162 h 6962172"/>
              <a:gd name="connsiteX100" fmla="*/ 3957217 w 12408063"/>
              <a:gd name="connsiteY100" fmla="*/ 5610864 h 6962172"/>
              <a:gd name="connsiteX101" fmla="*/ 3848681 w 12408063"/>
              <a:gd name="connsiteY101" fmla="*/ 5523536 h 6962172"/>
              <a:gd name="connsiteX102" fmla="*/ 3699370 w 12408063"/>
              <a:gd name="connsiteY102" fmla="*/ 5495433 h 6962172"/>
              <a:gd name="connsiteX103" fmla="*/ 2345969 w 12408063"/>
              <a:gd name="connsiteY103" fmla="*/ 5495433 h 6962172"/>
              <a:gd name="connsiteX104" fmla="*/ 2345969 w 12408063"/>
              <a:gd name="connsiteY104" fmla="*/ 6308895 h 6962172"/>
              <a:gd name="connsiteX105" fmla="*/ 2530060 w 12408063"/>
              <a:gd name="connsiteY105" fmla="*/ 6308895 h 6962172"/>
              <a:gd name="connsiteX106" fmla="*/ 2530060 w 12408063"/>
              <a:gd name="connsiteY106" fmla="*/ 5743593 h 6962172"/>
              <a:gd name="connsiteX107" fmla="*/ 2705757 w 12408063"/>
              <a:gd name="connsiteY107" fmla="*/ 6047209 h 6962172"/>
              <a:gd name="connsiteX108" fmla="*/ 2822688 w 12408063"/>
              <a:gd name="connsiteY108" fmla="*/ 6047209 h 6962172"/>
              <a:gd name="connsiteX109" fmla="*/ 2994786 w 12408063"/>
              <a:gd name="connsiteY109" fmla="*/ 5741569 h 6962172"/>
              <a:gd name="connsiteX110" fmla="*/ 2994786 w 12408063"/>
              <a:gd name="connsiteY110" fmla="*/ 6308895 h 6962172"/>
              <a:gd name="connsiteX111" fmla="*/ 3183674 w 12408063"/>
              <a:gd name="connsiteY111" fmla="*/ 6308895 h 6962172"/>
              <a:gd name="connsiteX112" fmla="*/ 3183674 w 12408063"/>
              <a:gd name="connsiteY112" fmla="*/ 5495433 h 6962172"/>
              <a:gd name="connsiteX113" fmla="*/ 2969600 w 12408063"/>
              <a:gd name="connsiteY113" fmla="*/ 5495433 h 6962172"/>
              <a:gd name="connsiteX114" fmla="*/ 2770925 w 12408063"/>
              <a:gd name="connsiteY114" fmla="*/ 5844198 h 6962172"/>
              <a:gd name="connsiteX115" fmla="*/ 2570236 w 12408063"/>
              <a:gd name="connsiteY115" fmla="*/ 5495433 h 6962172"/>
              <a:gd name="connsiteX116" fmla="*/ 11268093 w 12408063"/>
              <a:gd name="connsiteY116" fmla="*/ 5485763 h 6962172"/>
              <a:gd name="connsiteX117" fmla="*/ 11110386 w 12408063"/>
              <a:gd name="connsiteY117" fmla="*/ 5508728 h 6962172"/>
              <a:gd name="connsiteX118" fmla="*/ 11000051 w 12408063"/>
              <a:gd name="connsiteY118" fmla="*/ 5582460 h 6962172"/>
              <a:gd name="connsiteX119" fmla="*/ 10959275 w 12408063"/>
              <a:gd name="connsiteY119" fmla="*/ 5716023 h 6962172"/>
              <a:gd name="connsiteX120" fmla="*/ 10994654 w 12408063"/>
              <a:gd name="connsiteY120" fmla="*/ 5840519 h 6962172"/>
              <a:gd name="connsiteX121" fmla="*/ 11091797 w 12408063"/>
              <a:gd name="connsiteY121" fmla="*/ 5916970 h 6962172"/>
              <a:gd name="connsiteX122" fmla="*/ 11233913 w 12408063"/>
              <a:gd name="connsiteY122" fmla="*/ 5969852 h 6962172"/>
              <a:gd name="connsiteX123" fmla="*/ 11339751 w 12408063"/>
              <a:gd name="connsiteY123" fmla="*/ 6006113 h 6962172"/>
              <a:gd name="connsiteX124" fmla="*/ 11390720 w 12408063"/>
              <a:gd name="connsiteY124" fmla="*/ 6039957 h 6962172"/>
              <a:gd name="connsiteX125" fmla="*/ 11404812 w 12408063"/>
              <a:gd name="connsiteY125" fmla="*/ 6086492 h 6962172"/>
              <a:gd name="connsiteX126" fmla="*/ 11389521 w 12408063"/>
              <a:gd name="connsiteY126" fmla="*/ 6130610 h 6962172"/>
              <a:gd name="connsiteX127" fmla="*/ 11345747 w 12408063"/>
              <a:gd name="connsiteY127" fmla="*/ 6156597 h 6962172"/>
              <a:gd name="connsiteX128" fmla="*/ 11277687 w 12408063"/>
              <a:gd name="connsiteY128" fmla="*/ 6165058 h 6962172"/>
              <a:gd name="connsiteX129" fmla="*/ 11208128 w 12408063"/>
              <a:gd name="connsiteY129" fmla="*/ 6155086 h 6962172"/>
              <a:gd name="connsiteX130" fmla="*/ 11160756 w 12408063"/>
              <a:gd name="connsiteY130" fmla="*/ 6121847 h 6962172"/>
              <a:gd name="connsiteX131" fmla="*/ 11140968 w 12408063"/>
              <a:gd name="connsiteY131" fmla="*/ 6059296 h 6962172"/>
              <a:gd name="connsiteX132" fmla="*/ 10943085 w 12408063"/>
              <a:gd name="connsiteY132" fmla="*/ 6059296 h 6962172"/>
              <a:gd name="connsiteX133" fmla="*/ 10987159 w 12408063"/>
              <a:gd name="connsiteY133" fmla="*/ 6209781 h 6962172"/>
              <a:gd name="connsiteX134" fmla="*/ 11106189 w 12408063"/>
              <a:gd name="connsiteY134" fmla="*/ 6293484 h 6962172"/>
              <a:gd name="connsiteX135" fmla="*/ 11275289 w 12408063"/>
              <a:gd name="connsiteY135" fmla="*/ 6319773 h 6962172"/>
              <a:gd name="connsiteX136" fmla="*/ 11443189 w 12408063"/>
              <a:gd name="connsiteY136" fmla="*/ 6295599 h 6962172"/>
              <a:gd name="connsiteX137" fmla="*/ 11560719 w 12408063"/>
              <a:gd name="connsiteY137" fmla="*/ 6217335 h 6962172"/>
              <a:gd name="connsiteX138" fmla="*/ 11603894 w 12408063"/>
              <a:gd name="connsiteY138" fmla="*/ 6074405 h 6962172"/>
              <a:gd name="connsiteX139" fmla="*/ 11575111 w 12408063"/>
              <a:gd name="connsiteY139" fmla="*/ 5947188 h 6962172"/>
              <a:gd name="connsiteX140" fmla="*/ 11487263 w 12408063"/>
              <a:gd name="connsiteY140" fmla="*/ 5868622 h 6962172"/>
              <a:gd name="connsiteX141" fmla="*/ 11337052 w 12408063"/>
              <a:gd name="connsiteY141" fmla="*/ 5810301 h 6962172"/>
              <a:gd name="connsiteX142" fmla="*/ 11224018 w 12408063"/>
              <a:gd name="connsiteY142" fmla="*/ 5770414 h 6962172"/>
              <a:gd name="connsiteX143" fmla="*/ 11171550 w 12408063"/>
              <a:gd name="connsiteY143" fmla="*/ 5737477 h 6962172"/>
              <a:gd name="connsiteX144" fmla="*/ 11157757 w 12408063"/>
              <a:gd name="connsiteY144" fmla="*/ 5701518 h 6962172"/>
              <a:gd name="connsiteX145" fmla="*/ 11190439 w 12408063"/>
              <a:gd name="connsiteY145" fmla="*/ 5650450 h 6962172"/>
              <a:gd name="connsiteX146" fmla="*/ 11266893 w 12408063"/>
              <a:gd name="connsiteY146" fmla="*/ 5635039 h 6962172"/>
              <a:gd name="connsiteX147" fmla="*/ 11347845 w 12408063"/>
              <a:gd name="connsiteY147" fmla="*/ 5656493 h 6962172"/>
              <a:gd name="connsiteX148" fmla="*/ 11382025 w 12408063"/>
              <a:gd name="connsiteY148" fmla="*/ 5723274 h 6962172"/>
              <a:gd name="connsiteX149" fmla="*/ 11579908 w 12408063"/>
              <a:gd name="connsiteY149" fmla="*/ 5723274 h 6962172"/>
              <a:gd name="connsiteX150" fmla="*/ 11537633 w 12408063"/>
              <a:gd name="connsiteY150" fmla="*/ 5588504 h 6962172"/>
              <a:gd name="connsiteX151" fmla="*/ 11424300 w 12408063"/>
              <a:gd name="connsiteY151" fmla="*/ 5510844 h 6962172"/>
              <a:gd name="connsiteX152" fmla="*/ 11268093 w 12408063"/>
              <a:gd name="connsiteY152" fmla="*/ 5485763 h 6962172"/>
              <a:gd name="connsiteX153" fmla="*/ 8169125 w 12408063"/>
              <a:gd name="connsiteY153" fmla="*/ 5485763 h 6962172"/>
              <a:gd name="connsiteX154" fmla="*/ 8011419 w 12408063"/>
              <a:gd name="connsiteY154" fmla="*/ 5508728 h 6962172"/>
              <a:gd name="connsiteX155" fmla="*/ 7901083 w 12408063"/>
              <a:gd name="connsiteY155" fmla="*/ 5582460 h 6962172"/>
              <a:gd name="connsiteX156" fmla="*/ 7860308 w 12408063"/>
              <a:gd name="connsiteY156" fmla="*/ 5716023 h 6962172"/>
              <a:gd name="connsiteX157" fmla="*/ 7895687 w 12408063"/>
              <a:gd name="connsiteY157" fmla="*/ 5840519 h 6962172"/>
              <a:gd name="connsiteX158" fmla="*/ 7992829 w 12408063"/>
              <a:gd name="connsiteY158" fmla="*/ 5916970 h 6962172"/>
              <a:gd name="connsiteX159" fmla="*/ 8134945 w 12408063"/>
              <a:gd name="connsiteY159" fmla="*/ 5969852 h 6962172"/>
              <a:gd name="connsiteX160" fmla="*/ 8240783 w 12408063"/>
              <a:gd name="connsiteY160" fmla="*/ 6006113 h 6962172"/>
              <a:gd name="connsiteX161" fmla="*/ 8291753 w 12408063"/>
              <a:gd name="connsiteY161" fmla="*/ 6039957 h 6962172"/>
              <a:gd name="connsiteX162" fmla="*/ 8305844 w 12408063"/>
              <a:gd name="connsiteY162" fmla="*/ 6086492 h 6962172"/>
              <a:gd name="connsiteX163" fmla="*/ 8290554 w 12408063"/>
              <a:gd name="connsiteY163" fmla="*/ 6130610 h 6962172"/>
              <a:gd name="connsiteX164" fmla="*/ 8246779 w 12408063"/>
              <a:gd name="connsiteY164" fmla="*/ 6156597 h 6962172"/>
              <a:gd name="connsiteX165" fmla="*/ 8178720 w 12408063"/>
              <a:gd name="connsiteY165" fmla="*/ 6165058 h 6962172"/>
              <a:gd name="connsiteX166" fmla="*/ 8109161 w 12408063"/>
              <a:gd name="connsiteY166" fmla="*/ 6155086 h 6962172"/>
              <a:gd name="connsiteX167" fmla="*/ 8061789 w 12408063"/>
              <a:gd name="connsiteY167" fmla="*/ 6121847 h 6962172"/>
              <a:gd name="connsiteX168" fmla="*/ 8042001 w 12408063"/>
              <a:gd name="connsiteY168" fmla="*/ 6059296 h 6962172"/>
              <a:gd name="connsiteX169" fmla="*/ 7844118 w 12408063"/>
              <a:gd name="connsiteY169" fmla="*/ 6059296 h 6962172"/>
              <a:gd name="connsiteX170" fmla="*/ 7888191 w 12408063"/>
              <a:gd name="connsiteY170" fmla="*/ 6209781 h 6962172"/>
              <a:gd name="connsiteX171" fmla="*/ 8007221 w 12408063"/>
              <a:gd name="connsiteY171" fmla="*/ 6293484 h 6962172"/>
              <a:gd name="connsiteX172" fmla="*/ 8176321 w 12408063"/>
              <a:gd name="connsiteY172" fmla="*/ 6319773 h 6962172"/>
              <a:gd name="connsiteX173" fmla="*/ 8344221 w 12408063"/>
              <a:gd name="connsiteY173" fmla="*/ 6295599 h 6962172"/>
              <a:gd name="connsiteX174" fmla="*/ 8461752 w 12408063"/>
              <a:gd name="connsiteY174" fmla="*/ 6217335 h 6962172"/>
              <a:gd name="connsiteX175" fmla="*/ 8504926 w 12408063"/>
              <a:gd name="connsiteY175" fmla="*/ 6074405 h 6962172"/>
              <a:gd name="connsiteX176" fmla="*/ 8476143 w 12408063"/>
              <a:gd name="connsiteY176" fmla="*/ 5947188 h 6962172"/>
              <a:gd name="connsiteX177" fmla="*/ 8388296 w 12408063"/>
              <a:gd name="connsiteY177" fmla="*/ 5868622 h 6962172"/>
              <a:gd name="connsiteX178" fmla="*/ 8238085 w 12408063"/>
              <a:gd name="connsiteY178" fmla="*/ 5810301 h 6962172"/>
              <a:gd name="connsiteX179" fmla="*/ 8125052 w 12408063"/>
              <a:gd name="connsiteY179" fmla="*/ 5770414 h 6962172"/>
              <a:gd name="connsiteX180" fmla="*/ 8072583 w 12408063"/>
              <a:gd name="connsiteY180" fmla="*/ 5737477 h 6962172"/>
              <a:gd name="connsiteX181" fmla="*/ 8058791 w 12408063"/>
              <a:gd name="connsiteY181" fmla="*/ 5701518 h 6962172"/>
              <a:gd name="connsiteX182" fmla="*/ 8091471 w 12408063"/>
              <a:gd name="connsiteY182" fmla="*/ 5650450 h 6962172"/>
              <a:gd name="connsiteX183" fmla="*/ 8167927 w 12408063"/>
              <a:gd name="connsiteY183" fmla="*/ 5635039 h 6962172"/>
              <a:gd name="connsiteX184" fmla="*/ 8248879 w 12408063"/>
              <a:gd name="connsiteY184" fmla="*/ 5656493 h 6962172"/>
              <a:gd name="connsiteX185" fmla="*/ 8283059 w 12408063"/>
              <a:gd name="connsiteY185" fmla="*/ 5723274 h 6962172"/>
              <a:gd name="connsiteX186" fmla="*/ 8480940 w 12408063"/>
              <a:gd name="connsiteY186" fmla="*/ 5723274 h 6962172"/>
              <a:gd name="connsiteX187" fmla="*/ 8438666 w 12408063"/>
              <a:gd name="connsiteY187" fmla="*/ 5588504 h 6962172"/>
              <a:gd name="connsiteX188" fmla="*/ 8325333 w 12408063"/>
              <a:gd name="connsiteY188" fmla="*/ 5510844 h 6962172"/>
              <a:gd name="connsiteX189" fmla="*/ 8169125 w 12408063"/>
              <a:gd name="connsiteY189" fmla="*/ 5485763 h 6962172"/>
              <a:gd name="connsiteX190" fmla="*/ 6758759 w 12408063"/>
              <a:gd name="connsiteY190" fmla="*/ 5485763 h 6962172"/>
              <a:gd name="connsiteX191" fmla="*/ 6601053 w 12408063"/>
              <a:gd name="connsiteY191" fmla="*/ 5508728 h 6962172"/>
              <a:gd name="connsiteX192" fmla="*/ 6490717 w 12408063"/>
              <a:gd name="connsiteY192" fmla="*/ 5582460 h 6962172"/>
              <a:gd name="connsiteX193" fmla="*/ 6449942 w 12408063"/>
              <a:gd name="connsiteY193" fmla="*/ 5716023 h 6962172"/>
              <a:gd name="connsiteX194" fmla="*/ 6485321 w 12408063"/>
              <a:gd name="connsiteY194" fmla="*/ 5840519 h 6962172"/>
              <a:gd name="connsiteX195" fmla="*/ 6582463 w 12408063"/>
              <a:gd name="connsiteY195" fmla="*/ 5916970 h 6962172"/>
              <a:gd name="connsiteX196" fmla="*/ 6724579 w 12408063"/>
              <a:gd name="connsiteY196" fmla="*/ 5969852 h 6962172"/>
              <a:gd name="connsiteX197" fmla="*/ 6830417 w 12408063"/>
              <a:gd name="connsiteY197" fmla="*/ 6006113 h 6962172"/>
              <a:gd name="connsiteX198" fmla="*/ 6881387 w 12408063"/>
              <a:gd name="connsiteY198" fmla="*/ 6039957 h 6962172"/>
              <a:gd name="connsiteX199" fmla="*/ 6895478 w 12408063"/>
              <a:gd name="connsiteY199" fmla="*/ 6086492 h 6962172"/>
              <a:gd name="connsiteX200" fmla="*/ 6880188 w 12408063"/>
              <a:gd name="connsiteY200" fmla="*/ 6130610 h 6962172"/>
              <a:gd name="connsiteX201" fmla="*/ 6836413 w 12408063"/>
              <a:gd name="connsiteY201" fmla="*/ 6156597 h 6962172"/>
              <a:gd name="connsiteX202" fmla="*/ 6768353 w 12408063"/>
              <a:gd name="connsiteY202" fmla="*/ 6165058 h 6962172"/>
              <a:gd name="connsiteX203" fmla="*/ 6698795 w 12408063"/>
              <a:gd name="connsiteY203" fmla="*/ 6155086 h 6962172"/>
              <a:gd name="connsiteX204" fmla="*/ 6651423 w 12408063"/>
              <a:gd name="connsiteY204" fmla="*/ 6121847 h 6962172"/>
              <a:gd name="connsiteX205" fmla="*/ 6631635 w 12408063"/>
              <a:gd name="connsiteY205" fmla="*/ 6059296 h 6962172"/>
              <a:gd name="connsiteX206" fmla="*/ 6433752 w 12408063"/>
              <a:gd name="connsiteY206" fmla="*/ 6059296 h 6962172"/>
              <a:gd name="connsiteX207" fmla="*/ 6477825 w 12408063"/>
              <a:gd name="connsiteY207" fmla="*/ 6209781 h 6962172"/>
              <a:gd name="connsiteX208" fmla="*/ 6596855 w 12408063"/>
              <a:gd name="connsiteY208" fmla="*/ 6293484 h 6962172"/>
              <a:gd name="connsiteX209" fmla="*/ 6765955 w 12408063"/>
              <a:gd name="connsiteY209" fmla="*/ 6319773 h 6962172"/>
              <a:gd name="connsiteX210" fmla="*/ 6933855 w 12408063"/>
              <a:gd name="connsiteY210" fmla="*/ 6295599 h 6962172"/>
              <a:gd name="connsiteX211" fmla="*/ 7051387 w 12408063"/>
              <a:gd name="connsiteY211" fmla="*/ 6217335 h 6962172"/>
              <a:gd name="connsiteX212" fmla="*/ 7094561 w 12408063"/>
              <a:gd name="connsiteY212" fmla="*/ 6074405 h 6962172"/>
              <a:gd name="connsiteX213" fmla="*/ 7065778 w 12408063"/>
              <a:gd name="connsiteY213" fmla="*/ 5947188 h 6962172"/>
              <a:gd name="connsiteX214" fmla="*/ 6977930 w 12408063"/>
              <a:gd name="connsiteY214" fmla="*/ 5868622 h 6962172"/>
              <a:gd name="connsiteX215" fmla="*/ 6827718 w 12408063"/>
              <a:gd name="connsiteY215" fmla="*/ 5810301 h 6962172"/>
              <a:gd name="connsiteX216" fmla="*/ 6714686 w 12408063"/>
              <a:gd name="connsiteY216" fmla="*/ 5770414 h 6962172"/>
              <a:gd name="connsiteX217" fmla="*/ 6662217 w 12408063"/>
              <a:gd name="connsiteY217" fmla="*/ 5737477 h 6962172"/>
              <a:gd name="connsiteX218" fmla="*/ 6648425 w 12408063"/>
              <a:gd name="connsiteY218" fmla="*/ 5701518 h 6962172"/>
              <a:gd name="connsiteX219" fmla="*/ 6681105 w 12408063"/>
              <a:gd name="connsiteY219" fmla="*/ 5650450 h 6962172"/>
              <a:gd name="connsiteX220" fmla="*/ 6757560 w 12408063"/>
              <a:gd name="connsiteY220" fmla="*/ 5635039 h 6962172"/>
              <a:gd name="connsiteX221" fmla="*/ 6838512 w 12408063"/>
              <a:gd name="connsiteY221" fmla="*/ 5656493 h 6962172"/>
              <a:gd name="connsiteX222" fmla="*/ 6872692 w 12408063"/>
              <a:gd name="connsiteY222" fmla="*/ 5723274 h 6962172"/>
              <a:gd name="connsiteX223" fmla="*/ 7070575 w 12408063"/>
              <a:gd name="connsiteY223" fmla="*/ 5723274 h 6962172"/>
              <a:gd name="connsiteX224" fmla="*/ 7028300 w 12408063"/>
              <a:gd name="connsiteY224" fmla="*/ 5588504 h 6962172"/>
              <a:gd name="connsiteX225" fmla="*/ 6914967 w 12408063"/>
              <a:gd name="connsiteY225" fmla="*/ 5510844 h 6962172"/>
              <a:gd name="connsiteX226" fmla="*/ 6758759 w 12408063"/>
              <a:gd name="connsiteY226" fmla="*/ 5485763 h 6962172"/>
              <a:gd name="connsiteX227" fmla="*/ 1795494 w 12408063"/>
              <a:gd name="connsiteY227" fmla="*/ 5484554 h 6962172"/>
              <a:gd name="connsiteX228" fmla="*/ 1580222 w 12408063"/>
              <a:gd name="connsiteY228" fmla="*/ 5535622 h 6962172"/>
              <a:gd name="connsiteX229" fmla="*/ 1445302 w 12408063"/>
              <a:gd name="connsiteY229" fmla="*/ 5680365 h 6962172"/>
              <a:gd name="connsiteX230" fmla="*/ 1399129 w 12408063"/>
              <a:gd name="connsiteY230" fmla="*/ 5902768 h 6962172"/>
              <a:gd name="connsiteX231" fmla="*/ 1445302 w 12408063"/>
              <a:gd name="connsiteY231" fmla="*/ 6124264 h 6962172"/>
              <a:gd name="connsiteX232" fmla="*/ 1580222 w 12408063"/>
              <a:gd name="connsiteY232" fmla="*/ 6268705 h 6962172"/>
              <a:gd name="connsiteX233" fmla="*/ 1795494 w 12408063"/>
              <a:gd name="connsiteY233" fmla="*/ 6319773 h 6962172"/>
              <a:gd name="connsiteX234" fmla="*/ 2010468 w 12408063"/>
              <a:gd name="connsiteY234" fmla="*/ 6268705 h 6962172"/>
              <a:gd name="connsiteX235" fmla="*/ 2145088 w 12408063"/>
              <a:gd name="connsiteY235" fmla="*/ 6124264 h 6962172"/>
              <a:gd name="connsiteX236" fmla="*/ 2191261 w 12408063"/>
              <a:gd name="connsiteY236" fmla="*/ 5902768 h 6962172"/>
              <a:gd name="connsiteX237" fmla="*/ 2145088 w 12408063"/>
              <a:gd name="connsiteY237" fmla="*/ 5680365 h 6962172"/>
              <a:gd name="connsiteX238" fmla="*/ 2010468 w 12408063"/>
              <a:gd name="connsiteY238" fmla="*/ 5535622 h 6962172"/>
              <a:gd name="connsiteX239" fmla="*/ 1795494 w 12408063"/>
              <a:gd name="connsiteY239" fmla="*/ 5484554 h 6962172"/>
              <a:gd name="connsiteX240" fmla="*/ 932005 w 12408063"/>
              <a:gd name="connsiteY240" fmla="*/ 5484554 h 6962172"/>
              <a:gd name="connsiteX241" fmla="*/ 721829 w 12408063"/>
              <a:gd name="connsiteY241" fmla="*/ 5535622 h 6962172"/>
              <a:gd name="connsiteX242" fmla="*/ 584211 w 12408063"/>
              <a:gd name="connsiteY242" fmla="*/ 5680365 h 6962172"/>
              <a:gd name="connsiteX243" fmla="*/ 535640 w 12408063"/>
              <a:gd name="connsiteY243" fmla="*/ 5902768 h 6962172"/>
              <a:gd name="connsiteX244" fmla="*/ 584211 w 12408063"/>
              <a:gd name="connsiteY244" fmla="*/ 6124264 h 6962172"/>
              <a:gd name="connsiteX245" fmla="*/ 721829 w 12408063"/>
              <a:gd name="connsiteY245" fmla="*/ 6268705 h 6962172"/>
              <a:gd name="connsiteX246" fmla="*/ 932005 w 12408063"/>
              <a:gd name="connsiteY246" fmla="*/ 6319773 h 6962172"/>
              <a:gd name="connsiteX247" fmla="*/ 1124491 w 12408063"/>
              <a:gd name="connsiteY247" fmla="*/ 6282605 h 6962172"/>
              <a:gd name="connsiteX248" fmla="*/ 1248918 w 12408063"/>
              <a:gd name="connsiteY248" fmla="*/ 6175031 h 6962172"/>
              <a:gd name="connsiteX249" fmla="*/ 1300187 w 12408063"/>
              <a:gd name="connsiteY249" fmla="*/ 6003695 h 6962172"/>
              <a:gd name="connsiteX250" fmla="*/ 1101705 w 12408063"/>
              <a:gd name="connsiteY250" fmla="*/ 6003695 h 6962172"/>
              <a:gd name="connsiteX251" fmla="*/ 1052834 w 12408063"/>
              <a:gd name="connsiteY251" fmla="*/ 6117012 h 6962172"/>
              <a:gd name="connsiteX252" fmla="*/ 932005 w 12408063"/>
              <a:gd name="connsiteY252" fmla="*/ 6157806 h 6962172"/>
              <a:gd name="connsiteX253" fmla="*/ 816574 w 12408063"/>
              <a:gd name="connsiteY253" fmla="*/ 6121847 h 6962172"/>
              <a:gd name="connsiteX254" fmla="*/ 753611 w 12408063"/>
              <a:gd name="connsiteY254" fmla="*/ 6027567 h 6962172"/>
              <a:gd name="connsiteX255" fmla="*/ 734122 w 12408063"/>
              <a:gd name="connsiteY255" fmla="*/ 5902768 h 6962172"/>
              <a:gd name="connsiteX256" fmla="*/ 753611 w 12408063"/>
              <a:gd name="connsiteY256" fmla="*/ 5777667 h 6962172"/>
              <a:gd name="connsiteX257" fmla="*/ 816574 w 12408063"/>
              <a:gd name="connsiteY257" fmla="*/ 5683387 h 6962172"/>
              <a:gd name="connsiteX258" fmla="*/ 932005 w 12408063"/>
              <a:gd name="connsiteY258" fmla="*/ 5647126 h 6962172"/>
              <a:gd name="connsiteX259" fmla="*/ 1014156 w 12408063"/>
              <a:gd name="connsiteY259" fmla="*/ 5662235 h 6962172"/>
              <a:gd name="connsiteX260" fmla="*/ 1072622 w 12408063"/>
              <a:gd name="connsiteY260" fmla="*/ 5707260 h 6962172"/>
              <a:gd name="connsiteX261" fmla="*/ 1101705 w 12408063"/>
              <a:gd name="connsiteY261" fmla="*/ 5781897 h 6962172"/>
              <a:gd name="connsiteX262" fmla="*/ 1299588 w 12408063"/>
              <a:gd name="connsiteY262" fmla="*/ 5781897 h 6962172"/>
              <a:gd name="connsiteX263" fmla="*/ 1246519 w 12408063"/>
              <a:gd name="connsiteY263" fmla="*/ 5619930 h 6962172"/>
              <a:gd name="connsiteX264" fmla="*/ 1113998 w 12408063"/>
              <a:gd name="connsiteY264" fmla="*/ 5519003 h 6962172"/>
              <a:gd name="connsiteX265" fmla="*/ 932005 w 12408063"/>
              <a:gd name="connsiteY265" fmla="*/ 5484554 h 6962172"/>
              <a:gd name="connsiteX266" fmla="*/ 12280739 w 12408063"/>
              <a:gd name="connsiteY266" fmla="*/ 4409954 h 6962172"/>
              <a:gd name="connsiteX267" fmla="*/ 12408063 w 12408063"/>
              <a:gd name="connsiteY267" fmla="*/ 4409954 h 6962172"/>
              <a:gd name="connsiteX268" fmla="*/ 12408063 w 12408063"/>
              <a:gd name="connsiteY268" fmla="*/ 5335928 h 6962172"/>
              <a:gd name="connsiteX269" fmla="*/ 12280739 w 12408063"/>
              <a:gd name="connsiteY269" fmla="*/ 5335928 h 6962172"/>
              <a:gd name="connsiteX270" fmla="*/ 8708741 w 12408063"/>
              <a:gd name="connsiteY270" fmla="*/ 4096233 h 6962172"/>
              <a:gd name="connsiteX271" fmla="*/ 8727105 w 12408063"/>
              <a:gd name="connsiteY271" fmla="*/ 4101974 h 6962172"/>
              <a:gd name="connsiteX272" fmla="*/ 8736174 w 12408063"/>
              <a:gd name="connsiteY272" fmla="*/ 4117158 h 6962172"/>
              <a:gd name="connsiteX273" fmla="*/ 8738723 w 12408063"/>
              <a:gd name="connsiteY273" fmla="*/ 4137933 h 6962172"/>
              <a:gd name="connsiteX274" fmla="*/ 8736174 w 12408063"/>
              <a:gd name="connsiteY274" fmla="*/ 4158179 h 6962172"/>
              <a:gd name="connsiteX275" fmla="*/ 8727105 w 12408063"/>
              <a:gd name="connsiteY275" fmla="*/ 4173213 h 6962172"/>
              <a:gd name="connsiteX276" fmla="*/ 8708741 w 12408063"/>
              <a:gd name="connsiteY276" fmla="*/ 4178879 h 6962172"/>
              <a:gd name="connsiteX277" fmla="*/ 8690677 w 12408063"/>
              <a:gd name="connsiteY277" fmla="*/ 4173213 h 6962172"/>
              <a:gd name="connsiteX278" fmla="*/ 8681607 w 12408063"/>
              <a:gd name="connsiteY278" fmla="*/ 4158179 h 6962172"/>
              <a:gd name="connsiteX279" fmla="*/ 8679059 w 12408063"/>
              <a:gd name="connsiteY279" fmla="*/ 4137933 h 6962172"/>
              <a:gd name="connsiteX280" fmla="*/ 8681607 w 12408063"/>
              <a:gd name="connsiteY280" fmla="*/ 4117158 h 6962172"/>
              <a:gd name="connsiteX281" fmla="*/ 8690677 w 12408063"/>
              <a:gd name="connsiteY281" fmla="*/ 4101974 h 6962172"/>
              <a:gd name="connsiteX282" fmla="*/ 8708741 w 12408063"/>
              <a:gd name="connsiteY282" fmla="*/ 4096233 h 6962172"/>
              <a:gd name="connsiteX283" fmla="*/ 8899728 w 12408063"/>
              <a:gd name="connsiteY283" fmla="*/ 4095477 h 6962172"/>
              <a:gd name="connsiteX284" fmla="*/ 8918542 w 12408063"/>
              <a:gd name="connsiteY284" fmla="*/ 4105903 h 6962172"/>
              <a:gd name="connsiteX285" fmla="*/ 8925513 w 12408063"/>
              <a:gd name="connsiteY285" fmla="*/ 4138689 h 6962172"/>
              <a:gd name="connsiteX286" fmla="*/ 8918168 w 12408063"/>
              <a:gd name="connsiteY286" fmla="*/ 4168982 h 6962172"/>
              <a:gd name="connsiteX287" fmla="*/ 8898379 w 12408063"/>
              <a:gd name="connsiteY287" fmla="*/ 4179332 h 6962172"/>
              <a:gd name="connsiteX288" fmla="*/ 8879340 w 12408063"/>
              <a:gd name="connsiteY288" fmla="*/ 4172307 h 6962172"/>
              <a:gd name="connsiteX289" fmla="*/ 8867647 w 12408063"/>
              <a:gd name="connsiteY289" fmla="*/ 4156366 h 6962172"/>
              <a:gd name="connsiteX290" fmla="*/ 8867647 w 12408063"/>
              <a:gd name="connsiteY290" fmla="*/ 4118594 h 6962172"/>
              <a:gd name="connsiteX291" fmla="*/ 8880165 w 12408063"/>
              <a:gd name="connsiteY291" fmla="*/ 4102428 h 6962172"/>
              <a:gd name="connsiteX292" fmla="*/ 8899728 w 12408063"/>
              <a:gd name="connsiteY292" fmla="*/ 4095477 h 6962172"/>
              <a:gd name="connsiteX293" fmla="*/ 8708741 w 12408063"/>
              <a:gd name="connsiteY293" fmla="*/ 4061181 h 6962172"/>
              <a:gd name="connsiteX294" fmla="*/ 8668940 w 12408063"/>
              <a:gd name="connsiteY294" fmla="*/ 4070094 h 6962172"/>
              <a:gd name="connsiteX295" fmla="*/ 8642180 w 12408063"/>
              <a:gd name="connsiteY295" fmla="*/ 4096157 h 6962172"/>
              <a:gd name="connsiteX296" fmla="*/ 8632586 w 12408063"/>
              <a:gd name="connsiteY296" fmla="*/ 4137933 h 6962172"/>
              <a:gd name="connsiteX297" fmla="*/ 8642180 w 12408063"/>
              <a:gd name="connsiteY297" fmla="*/ 4179029 h 6962172"/>
              <a:gd name="connsiteX298" fmla="*/ 8668940 w 12408063"/>
              <a:gd name="connsiteY298" fmla="*/ 4204791 h 6962172"/>
              <a:gd name="connsiteX299" fmla="*/ 8708741 w 12408063"/>
              <a:gd name="connsiteY299" fmla="*/ 4213629 h 6962172"/>
              <a:gd name="connsiteX300" fmla="*/ 8748692 w 12408063"/>
              <a:gd name="connsiteY300" fmla="*/ 4204791 h 6962172"/>
              <a:gd name="connsiteX301" fmla="*/ 8775527 w 12408063"/>
              <a:gd name="connsiteY301" fmla="*/ 4179029 h 6962172"/>
              <a:gd name="connsiteX302" fmla="*/ 8785196 w 12408063"/>
              <a:gd name="connsiteY302" fmla="*/ 4137933 h 6962172"/>
              <a:gd name="connsiteX303" fmla="*/ 8775527 w 12408063"/>
              <a:gd name="connsiteY303" fmla="*/ 4096157 h 6962172"/>
              <a:gd name="connsiteX304" fmla="*/ 8748692 w 12408063"/>
              <a:gd name="connsiteY304" fmla="*/ 4070094 h 6962172"/>
              <a:gd name="connsiteX305" fmla="*/ 8708741 w 12408063"/>
              <a:gd name="connsiteY305" fmla="*/ 4061181 h 6962172"/>
              <a:gd name="connsiteX306" fmla="*/ 8821924 w 12408063"/>
              <a:gd name="connsiteY306" fmla="*/ 4007846 h 6962172"/>
              <a:gd name="connsiteX307" fmla="*/ 8821924 w 12408063"/>
              <a:gd name="connsiteY307" fmla="*/ 4211212 h 6962172"/>
              <a:gd name="connsiteX308" fmla="*/ 8865398 w 12408063"/>
              <a:gd name="connsiteY308" fmla="*/ 4211212 h 6962172"/>
              <a:gd name="connsiteX309" fmla="*/ 8867047 w 12408063"/>
              <a:gd name="connsiteY309" fmla="*/ 4190814 h 6962172"/>
              <a:gd name="connsiteX310" fmla="*/ 8884362 w 12408063"/>
              <a:gd name="connsiteY310" fmla="*/ 4207812 h 6962172"/>
              <a:gd name="connsiteX311" fmla="*/ 8910222 w 12408063"/>
              <a:gd name="connsiteY311" fmla="*/ 4213931 h 6962172"/>
              <a:gd name="connsiteX312" fmla="*/ 8941253 w 12408063"/>
              <a:gd name="connsiteY312" fmla="*/ 4205848 h 6962172"/>
              <a:gd name="connsiteX313" fmla="*/ 8963591 w 12408063"/>
              <a:gd name="connsiteY313" fmla="*/ 4180918 h 6962172"/>
              <a:gd name="connsiteX314" fmla="*/ 8971985 w 12408063"/>
              <a:gd name="connsiteY314" fmla="*/ 4137632 h 6962172"/>
              <a:gd name="connsiteX315" fmla="*/ 8964190 w 12408063"/>
              <a:gd name="connsiteY315" fmla="*/ 4094344 h 6962172"/>
              <a:gd name="connsiteX316" fmla="*/ 8943128 w 12408063"/>
              <a:gd name="connsiteY316" fmla="*/ 4069339 h 6962172"/>
              <a:gd name="connsiteX317" fmla="*/ 8913370 w 12408063"/>
              <a:gd name="connsiteY317" fmla="*/ 4061181 h 6962172"/>
              <a:gd name="connsiteX318" fmla="*/ 8886236 w 12408063"/>
              <a:gd name="connsiteY318" fmla="*/ 4067299 h 6962172"/>
              <a:gd name="connsiteX319" fmla="*/ 8867647 w 12408063"/>
              <a:gd name="connsiteY319" fmla="*/ 4083844 h 6962172"/>
              <a:gd name="connsiteX320" fmla="*/ 8867647 w 12408063"/>
              <a:gd name="connsiteY320" fmla="*/ 4007846 h 6962172"/>
              <a:gd name="connsiteX321" fmla="*/ 8553882 w 12408063"/>
              <a:gd name="connsiteY321" fmla="*/ 4007846 h 6962172"/>
              <a:gd name="connsiteX322" fmla="*/ 8553882 w 12408063"/>
              <a:gd name="connsiteY322" fmla="*/ 4139294 h 6962172"/>
              <a:gd name="connsiteX323" fmla="*/ 8546762 w 12408063"/>
              <a:gd name="connsiteY323" fmla="*/ 4163996 h 6962172"/>
              <a:gd name="connsiteX324" fmla="*/ 8526748 w 12408063"/>
              <a:gd name="connsiteY324" fmla="*/ 4171173 h 6962172"/>
              <a:gd name="connsiteX325" fmla="*/ 8509959 w 12408063"/>
              <a:gd name="connsiteY325" fmla="*/ 4171173 h 6962172"/>
              <a:gd name="connsiteX326" fmla="*/ 8509959 w 12408063"/>
              <a:gd name="connsiteY326" fmla="*/ 4212722 h 6962172"/>
              <a:gd name="connsiteX327" fmla="*/ 8530047 w 12408063"/>
              <a:gd name="connsiteY327" fmla="*/ 4212722 h 6962172"/>
              <a:gd name="connsiteX328" fmla="*/ 8569998 w 12408063"/>
              <a:gd name="connsiteY328" fmla="*/ 4204791 h 6962172"/>
              <a:gd name="connsiteX329" fmla="*/ 8593235 w 12408063"/>
              <a:gd name="connsiteY329" fmla="*/ 4180767 h 6962172"/>
              <a:gd name="connsiteX330" fmla="*/ 8600804 w 12408063"/>
              <a:gd name="connsiteY330" fmla="*/ 4139746 h 6962172"/>
              <a:gd name="connsiteX331" fmla="*/ 8600804 w 12408063"/>
              <a:gd name="connsiteY331" fmla="*/ 4007846 h 6962172"/>
              <a:gd name="connsiteX332" fmla="*/ 9042594 w 12408063"/>
              <a:gd name="connsiteY332" fmla="*/ 3686480 h 6962172"/>
              <a:gd name="connsiteX333" fmla="*/ 9042594 w 12408063"/>
              <a:gd name="connsiteY333" fmla="*/ 3834094 h 6962172"/>
              <a:gd name="connsiteX334" fmla="*/ 9088317 w 12408063"/>
              <a:gd name="connsiteY334" fmla="*/ 3834094 h 6962172"/>
              <a:gd name="connsiteX335" fmla="*/ 9088317 w 12408063"/>
              <a:gd name="connsiteY335" fmla="*/ 3686480 h 6962172"/>
              <a:gd name="connsiteX336" fmla="*/ 9016509 w 12408063"/>
              <a:gd name="connsiteY336" fmla="*/ 3684516 h 6962172"/>
              <a:gd name="connsiteX337" fmla="*/ 8989075 w 12408063"/>
              <a:gd name="connsiteY337" fmla="*/ 3691391 h 6962172"/>
              <a:gd name="connsiteX338" fmla="*/ 8972135 w 12408063"/>
              <a:gd name="connsiteY338" fmla="*/ 3712166 h 6962172"/>
              <a:gd name="connsiteX339" fmla="*/ 8971535 w 12408063"/>
              <a:gd name="connsiteY339" fmla="*/ 3686480 h 6962172"/>
              <a:gd name="connsiteX340" fmla="*/ 8927462 w 12408063"/>
              <a:gd name="connsiteY340" fmla="*/ 3686480 h 6962172"/>
              <a:gd name="connsiteX341" fmla="*/ 8927462 w 12408063"/>
              <a:gd name="connsiteY341" fmla="*/ 3834094 h 6962172"/>
              <a:gd name="connsiteX342" fmla="*/ 8973185 w 12408063"/>
              <a:gd name="connsiteY342" fmla="*/ 3834094 h 6962172"/>
              <a:gd name="connsiteX343" fmla="*/ 8973185 w 12408063"/>
              <a:gd name="connsiteY343" fmla="*/ 3738152 h 6962172"/>
              <a:gd name="connsiteX344" fmla="*/ 8984727 w 12408063"/>
              <a:gd name="connsiteY344" fmla="*/ 3727954 h 6962172"/>
              <a:gd name="connsiteX345" fmla="*/ 8999494 w 12408063"/>
              <a:gd name="connsiteY345" fmla="*/ 3723497 h 6962172"/>
              <a:gd name="connsiteX346" fmla="*/ 9015610 w 12408063"/>
              <a:gd name="connsiteY346" fmla="*/ 3722439 h 6962172"/>
              <a:gd name="connsiteX347" fmla="*/ 9019358 w 12408063"/>
              <a:gd name="connsiteY347" fmla="*/ 3722439 h 6962172"/>
              <a:gd name="connsiteX348" fmla="*/ 9019358 w 12408063"/>
              <a:gd name="connsiteY348" fmla="*/ 3684516 h 6962172"/>
              <a:gd name="connsiteX349" fmla="*/ 9189207 w 12408063"/>
              <a:gd name="connsiteY349" fmla="*/ 3684063 h 6962172"/>
              <a:gd name="connsiteX350" fmla="*/ 9166270 w 12408063"/>
              <a:gd name="connsiteY350" fmla="*/ 3686254 h 6962172"/>
              <a:gd name="connsiteX351" fmla="*/ 9145507 w 12408063"/>
              <a:gd name="connsiteY351" fmla="*/ 3693354 h 6962172"/>
              <a:gd name="connsiteX352" fmla="*/ 9130517 w 12408063"/>
              <a:gd name="connsiteY352" fmla="*/ 3706500 h 6962172"/>
              <a:gd name="connsiteX353" fmla="*/ 9124895 w 12408063"/>
              <a:gd name="connsiteY353" fmla="*/ 3726972 h 6962172"/>
              <a:gd name="connsiteX354" fmla="*/ 9132166 w 12408063"/>
              <a:gd name="connsiteY354" fmla="*/ 3751600 h 6962172"/>
              <a:gd name="connsiteX355" fmla="*/ 9151879 w 12408063"/>
              <a:gd name="connsiteY355" fmla="*/ 3766330 h 6962172"/>
              <a:gd name="connsiteX356" fmla="*/ 9179313 w 12408063"/>
              <a:gd name="connsiteY356" fmla="*/ 3775321 h 6962172"/>
              <a:gd name="connsiteX357" fmla="*/ 9203973 w 12408063"/>
              <a:gd name="connsiteY357" fmla="*/ 3782800 h 6962172"/>
              <a:gd name="connsiteX358" fmla="*/ 9211094 w 12408063"/>
              <a:gd name="connsiteY358" fmla="*/ 3793753 h 6962172"/>
              <a:gd name="connsiteX359" fmla="*/ 9205922 w 12408063"/>
              <a:gd name="connsiteY359" fmla="*/ 3803876 h 6962172"/>
              <a:gd name="connsiteX360" fmla="*/ 9190556 w 12408063"/>
              <a:gd name="connsiteY360" fmla="*/ 3806898 h 6962172"/>
              <a:gd name="connsiteX361" fmla="*/ 9172791 w 12408063"/>
              <a:gd name="connsiteY361" fmla="*/ 3802894 h 6962172"/>
              <a:gd name="connsiteX362" fmla="*/ 9164922 w 12408063"/>
              <a:gd name="connsiteY362" fmla="*/ 3788465 h 6962172"/>
              <a:gd name="connsiteX363" fmla="*/ 9123096 w 12408063"/>
              <a:gd name="connsiteY363" fmla="*/ 3788465 h 6962172"/>
              <a:gd name="connsiteX364" fmla="*/ 9128943 w 12408063"/>
              <a:gd name="connsiteY364" fmla="*/ 3812413 h 6962172"/>
              <a:gd name="connsiteX365" fmla="*/ 9144608 w 12408063"/>
              <a:gd name="connsiteY365" fmla="*/ 3827219 h 6962172"/>
              <a:gd name="connsiteX366" fmla="*/ 9166495 w 12408063"/>
              <a:gd name="connsiteY366" fmla="*/ 3834698 h 6962172"/>
              <a:gd name="connsiteX367" fmla="*/ 9190706 w 12408063"/>
              <a:gd name="connsiteY367" fmla="*/ 3836814 h 6962172"/>
              <a:gd name="connsiteX368" fmla="*/ 9214767 w 12408063"/>
              <a:gd name="connsiteY368" fmla="*/ 3834245 h 6962172"/>
              <a:gd name="connsiteX369" fmla="*/ 9235904 w 12408063"/>
              <a:gd name="connsiteY369" fmla="*/ 3825935 h 6962172"/>
              <a:gd name="connsiteX370" fmla="*/ 9250896 w 12408063"/>
              <a:gd name="connsiteY370" fmla="*/ 3810599 h 6962172"/>
              <a:gd name="connsiteX371" fmla="*/ 9256517 w 12408063"/>
              <a:gd name="connsiteY371" fmla="*/ 3786954 h 6962172"/>
              <a:gd name="connsiteX372" fmla="*/ 9249546 w 12408063"/>
              <a:gd name="connsiteY372" fmla="*/ 3763309 h 6962172"/>
              <a:gd name="connsiteX373" fmla="*/ 9231257 w 12408063"/>
              <a:gd name="connsiteY373" fmla="*/ 3749106 h 6962172"/>
              <a:gd name="connsiteX374" fmla="*/ 9206597 w 12408063"/>
              <a:gd name="connsiteY374" fmla="*/ 3740872 h 6962172"/>
              <a:gd name="connsiteX375" fmla="*/ 9185684 w 12408063"/>
              <a:gd name="connsiteY375" fmla="*/ 3735584 h 6962172"/>
              <a:gd name="connsiteX376" fmla="*/ 9173916 w 12408063"/>
              <a:gd name="connsiteY376" fmla="*/ 3730447 h 6962172"/>
              <a:gd name="connsiteX377" fmla="*/ 9170168 w 12408063"/>
              <a:gd name="connsiteY377" fmla="*/ 3724404 h 6962172"/>
              <a:gd name="connsiteX378" fmla="*/ 9175115 w 12408063"/>
              <a:gd name="connsiteY378" fmla="*/ 3716471 h 6962172"/>
              <a:gd name="connsiteX379" fmla="*/ 9189207 w 12408063"/>
              <a:gd name="connsiteY379" fmla="*/ 3714280 h 6962172"/>
              <a:gd name="connsiteX380" fmla="*/ 9203523 w 12408063"/>
              <a:gd name="connsiteY380" fmla="*/ 3717755 h 6962172"/>
              <a:gd name="connsiteX381" fmla="*/ 9209744 w 12408063"/>
              <a:gd name="connsiteY381" fmla="*/ 3730900 h 6962172"/>
              <a:gd name="connsiteX382" fmla="*/ 9251570 w 12408063"/>
              <a:gd name="connsiteY382" fmla="*/ 3730900 h 6962172"/>
              <a:gd name="connsiteX383" fmla="*/ 9246098 w 12408063"/>
              <a:gd name="connsiteY383" fmla="*/ 3707784 h 6962172"/>
              <a:gd name="connsiteX384" fmla="*/ 9231481 w 12408063"/>
              <a:gd name="connsiteY384" fmla="*/ 3693505 h 6962172"/>
              <a:gd name="connsiteX385" fmla="*/ 9211319 w 12408063"/>
              <a:gd name="connsiteY385" fmla="*/ 3686178 h 6962172"/>
              <a:gd name="connsiteX386" fmla="*/ 9189207 w 12408063"/>
              <a:gd name="connsiteY386" fmla="*/ 3684063 h 6962172"/>
              <a:gd name="connsiteX387" fmla="*/ 8745169 w 12408063"/>
              <a:gd name="connsiteY387" fmla="*/ 3630728 h 6962172"/>
              <a:gd name="connsiteX388" fmla="*/ 8745169 w 12408063"/>
              <a:gd name="connsiteY388" fmla="*/ 3834094 h 6962172"/>
              <a:gd name="connsiteX389" fmla="*/ 8790893 w 12408063"/>
              <a:gd name="connsiteY389" fmla="*/ 3834094 h 6962172"/>
              <a:gd name="connsiteX390" fmla="*/ 8790893 w 12408063"/>
              <a:gd name="connsiteY390" fmla="*/ 3738001 h 6962172"/>
              <a:gd name="connsiteX391" fmla="*/ 8804459 w 12408063"/>
              <a:gd name="connsiteY391" fmla="*/ 3725612 h 6962172"/>
              <a:gd name="connsiteX392" fmla="*/ 8821774 w 12408063"/>
              <a:gd name="connsiteY392" fmla="*/ 3720778 h 6962172"/>
              <a:gd name="connsiteX393" fmla="*/ 8833017 w 12408063"/>
              <a:gd name="connsiteY393" fmla="*/ 3723572 h 6962172"/>
              <a:gd name="connsiteX394" fmla="*/ 8839538 w 12408063"/>
              <a:gd name="connsiteY394" fmla="*/ 3731429 h 6962172"/>
              <a:gd name="connsiteX395" fmla="*/ 8841712 w 12408063"/>
              <a:gd name="connsiteY395" fmla="*/ 3743289 h 6962172"/>
              <a:gd name="connsiteX396" fmla="*/ 8841712 w 12408063"/>
              <a:gd name="connsiteY396" fmla="*/ 3834094 h 6962172"/>
              <a:gd name="connsiteX397" fmla="*/ 8887285 w 12408063"/>
              <a:gd name="connsiteY397" fmla="*/ 3834094 h 6962172"/>
              <a:gd name="connsiteX398" fmla="*/ 8887285 w 12408063"/>
              <a:gd name="connsiteY398" fmla="*/ 3737700 h 6962172"/>
              <a:gd name="connsiteX399" fmla="*/ 8874468 w 12408063"/>
              <a:gd name="connsiteY399" fmla="*/ 3697586 h 6962172"/>
              <a:gd name="connsiteX400" fmla="*/ 8839614 w 12408063"/>
              <a:gd name="connsiteY400" fmla="*/ 3684365 h 6962172"/>
              <a:gd name="connsiteX401" fmla="*/ 8809182 w 12408063"/>
              <a:gd name="connsiteY401" fmla="*/ 3691466 h 6962172"/>
              <a:gd name="connsiteX402" fmla="*/ 8789843 w 12408063"/>
              <a:gd name="connsiteY402" fmla="*/ 3708237 h 6962172"/>
              <a:gd name="connsiteX403" fmla="*/ 8789843 w 12408063"/>
              <a:gd name="connsiteY403" fmla="*/ 3630728 h 6962172"/>
              <a:gd name="connsiteX404" fmla="*/ 8617895 w 12408063"/>
              <a:gd name="connsiteY404" fmla="*/ 3628008 h 6962172"/>
              <a:gd name="connsiteX405" fmla="*/ 8565351 w 12408063"/>
              <a:gd name="connsiteY405" fmla="*/ 3640775 h 6962172"/>
              <a:gd name="connsiteX406" fmla="*/ 8530946 w 12408063"/>
              <a:gd name="connsiteY406" fmla="*/ 3676962 h 6962172"/>
              <a:gd name="connsiteX407" fmla="*/ 8518804 w 12408063"/>
              <a:gd name="connsiteY407" fmla="*/ 3732562 h 6962172"/>
              <a:gd name="connsiteX408" fmla="*/ 8530946 w 12408063"/>
              <a:gd name="connsiteY408" fmla="*/ 3787936 h 6962172"/>
              <a:gd name="connsiteX409" fmla="*/ 8565351 w 12408063"/>
              <a:gd name="connsiteY409" fmla="*/ 3824047 h 6962172"/>
              <a:gd name="connsiteX410" fmla="*/ 8617895 w 12408063"/>
              <a:gd name="connsiteY410" fmla="*/ 3836814 h 6962172"/>
              <a:gd name="connsiteX411" fmla="*/ 8666016 w 12408063"/>
              <a:gd name="connsiteY411" fmla="*/ 3827522 h 6962172"/>
              <a:gd name="connsiteX412" fmla="*/ 8697123 w 12408063"/>
              <a:gd name="connsiteY412" fmla="*/ 3800627 h 6962172"/>
              <a:gd name="connsiteX413" fmla="*/ 8709940 w 12408063"/>
              <a:gd name="connsiteY413" fmla="*/ 3757794 h 6962172"/>
              <a:gd name="connsiteX414" fmla="*/ 8660319 w 12408063"/>
              <a:gd name="connsiteY414" fmla="*/ 3757794 h 6962172"/>
              <a:gd name="connsiteX415" fmla="*/ 8648102 w 12408063"/>
              <a:gd name="connsiteY415" fmla="*/ 3786123 h 6962172"/>
              <a:gd name="connsiteX416" fmla="*/ 8617895 w 12408063"/>
              <a:gd name="connsiteY416" fmla="*/ 3796322 h 6962172"/>
              <a:gd name="connsiteX417" fmla="*/ 8589037 w 12408063"/>
              <a:gd name="connsiteY417" fmla="*/ 3787332 h 6962172"/>
              <a:gd name="connsiteX418" fmla="*/ 8573297 w 12408063"/>
              <a:gd name="connsiteY418" fmla="*/ 3763762 h 6962172"/>
              <a:gd name="connsiteX419" fmla="*/ 8568424 w 12408063"/>
              <a:gd name="connsiteY419" fmla="*/ 3732562 h 6962172"/>
              <a:gd name="connsiteX420" fmla="*/ 8573297 w 12408063"/>
              <a:gd name="connsiteY420" fmla="*/ 3701287 h 6962172"/>
              <a:gd name="connsiteX421" fmla="*/ 8589037 w 12408063"/>
              <a:gd name="connsiteY421" fmla="*/ 3677717 h 6962172"/>
              <a:gd name="connsiteX422" fmla="*/ 8617895 w 12408063"/>
              <a:gd name="connsiteY422" fmla="*/ 3668652 h 6962172"/>
              <a:gd name="connsiteX423" fmla="*/ 8638432 w 12408063"/>
              <a:gd name="connsiteY423" fmla="*/ 3672429 h 6962172"/>
              <a:gd name="connsiteX424" fmla="*/ 8653049 w 12408063"/>
              <a:gd name="connsiteY424" fmla="*/ 3683685 h 6962172"/>
              <a:gd name="connsiteX425" fmla="*/ 8660319 w 12408063"/>
              <a:gd name="connsiteY425" fmla="*/ 3702345 h 6962172"/>
              <a:gd name="connsiteX426" fmla="*/ 8709791 w 12408063"/>
              <a:gd name="connsiteY426" fmla="*/ 3702345 h 6962172"/>
              <a:gd name="connsiteX427" fmla="*/ 8696523 w 12408063"/>
              <a:gd name="connsiteY427" fmla="*/ 3661853 h 6962172"/>
              <a:gd name="connsiteX428" fmla="*/ 8663393 w 12408063"/>
              <a:gd name="connsiteY428" fmla="*/ 3636621 h 6962172"/>
              <a:gd name="connsiteX429" fmla="*/ 8617895 w 12408063"/>
              <a:gd name="connsiteY429" fmla="*/ 3628008 h 6962172"/>
              <a:gd name="connsiteX430" fmla="*/ 9065530 w 12408063"/>
              <a:gd name="connsiteY430" fmla="*/ 3627707 h 6962172"/>
              <a:gd name="connsiteX431" fmla="*/ 9046791 w 12408063"/>
              <a:gd name="connsiteY431" fmla="*/ 3633674 h 6962172"/>
              <a:gd name="connsiteX432" fmla="*/ 9040494 w 12408063"/>
              <a:gd name="connsiteY432" fmla="*/ 3649010 h 6962172"/>
              <a:gd name="connsiteX433" fmla="*/ 9046791 w 12408063"/>
              <a:gd name="connsiteY433" fmla="*/ 3664345 h 6962172"/>
              <a:gd name="connsiteX434" fmla="*/ 9065530 w 12408063"/>
              <a:gd name="connsiteY434" fmla="*/ 3670465 h 6962172"/>
              <a:gd name="connsiteX435" fmla="*/ 9084419 w 12408063"/>
              <a:gd name="connsiteY435" fmla="*/ 3664345 h 6962172"/>
              <a:gd name="connsiteX436" fmla="*/ 9090715 w 12408063"/>
              <a:gd name="connsiteY436" fmla="*/ 3649010 h 6962172"/>
              <a:gd name="connsiteX437" fmla="*/ 9084419 w 12408063"/>
              <a:gd name="connsiteY437" fmla="*/ 3633674 h 6962172"/>
              <a:gd name="connsiteX438" fmla="*/ 9065530 w 12408063"/>
              <a:gd name="connsiteY438" fmla="*/ 3627707 h 6962172"/>
              <a:gd name="connsiteX439" fmla="*/ 8804384 w 12408063"/>
              <a:gd name="connsiteY439" fmla="*/ 3399865 h 6962172"/>
              <a:gd name="connsiteX440" fmla="*/ 8804384 w 12408063"/>
              <a:gd name="connsiteY440" fmla="*/ 3421319 h 6962172"/>
              <a:gd name="connsiteX441" fmla="*/ 8791117 w 12408063"/>
              <a:gd name="connsiteY441" fmla="*/ 3432954 h 6962172"/>
              <a:gd name="connsiteX442" fmla="*/ 8772903 w 12408063"/>
              <a:gd name="connsiteY442" fmla="*/ 3438393 h 6962172"/>
              <a:gd name="connsiteX443" fmla="*/ 8760235 w 12408063"/>
              <a:gd name="connsiteY443" fmla="*/ 3434615 h 6962172"/>
              <a:gd name="connsiteX444" fmla="*/ 8754914 w 12408063"/>
              <a:gd name="connsiteY444" fmla="*/ 3422225 h 6962172"/>
              <a:gd name="connsiteX445" fmla="*/ 8765632 w 12408063"/>
              <a:gd name="connsiteY445" fmla="*/ 3405153 h 6962172"/>
              <a:gd name="connsiteX446" fmla="*/ 8804384 w 12408063"/>
              <a:gd name="connsiteY446" fmla="*/ 3399865 h 6962172"/>
              <a:gd name="connsiteX447" fmla="*/ 9054137 w 12408063"/>
              <a:gd name="connsiteY447" fmla="*/ 3351668 h 6962172"/>
              <a:gd name="connsiteX448" fmla="*/ 9072501 w 12408063"/>
              <a:gd name="connsiteY448" fmla="*/ 3357409 h 6962172"/>
              <a:gd name="connsiteX449" fmla="*/ 9081570 w 12408063"/>
              <a:gd name="connsiteY449" fmla="*/ 3372593 h 6962172"/>
              <a:gd name="connsiteX450" fmla="*/ 9084119 w 12408063"/>
              <a:gd name="connsiteY450" fmla="*/ 3393368 h 6962172"/>
              <a:gd name="connsiteX451" fmla="*/ 9081570 w 12408063"/>
              <a:gd name="connsiteY451" fmla="*/ 3413614 h 6962172"/>
              <a:gd name="connsiteX452" fmla="*/ 9072501 w 12408063"/>
              <a:gd name="connsiteY452" fmla="*/ 3428648 h 6962172"/>
              <a:gd name="connsiteX453" fmla="*/ 9054137 w 12408063"/>
              <a:gd name="connsiteY453" fmla="*/ 3434313 h 6962172"/>
              <a:gd name="connsiteX454" fmla="*/ 9036072 w 12408063"/>
              <a:gd name="connsiteY454" fmla="*/ 3428648 h 6962172"/>
              <a:gd name="connsiteX455" fmla="*/ 9027003 w 12408063"/>
              <a:gd name="connsiteY455" fmla="*/ 3413614 h 6962172"/>
              <a:gd name="connsiteX456" fmla="*/ 9024455 w 12408063"/>
              <a:gd name="connsiteY456" fmla="*/ 3393368 h 6962172"/>
              <a:gd name="connsiteX457" fmla="*/ 9027003 w 12408063"/>
              <a:gd name="connsiteY457" fmla="*/ 3372593 h 6962172"/>
              <a:gd name="connsiteX458" fmla="*/ 9036072 w 12408063"/>
              <a:gd name="connsiteY458" fmla="*/ 3357409 h 6962172"/>
              <a:gd name="connsiteX459" fmla="*/ 9054137 w 12408063"/>
              <a:gd name="connsiteY459" fmla="*/ 3351668 h 6962172"/>
              <a:gd name="connsiteX460" fmla="*/ 9513465 w 12408063"/>
              <a:gd name="connsiteY460" fmla="*/ 3348193 h 6962172"/>
              <a:gd name="connsiteX461" fmla="*/ 9533028 w 12408063"/>
              <a:gd name="connsiteY461" fmla="*/ 3354538 h 6962172"/>
              <a:gd name="connsiteX462" fmla="*/ 9541499 w 12408063"/>
              <a:gd name="connsiteY462" fmla="*/ 3374180 h 6962172"/>
              <a:gd name="connsiteX463" fmla="*/ 9484532 w 12408063"/>
              <a:gd name="connsiteY463" fmla="*/ 3374180 h 6962172"/>
              <a:gd name="connsiteX464" fmla="*/ 9493227 w 12408063"/>
              <a:gd name="connsiteY464" fmla="*/ 3354840 h 6962172"/>
              <a:gd name="connsiteX465" fmla="*/ 9513465 w 12408063"/>
              <a:gd name="connsiteY465" fmla="*/ 3348193 h 6962172"/>
              <a:gd name="connsiteX466" fmla="*/ 9513465 w 12408063"/>
              <a:gd name="connsiteY466" fmla="*/ 3316917 h 6962172"/>
              <a:gd name="connsiteX467" fmla="*/ 9472764 w 12408063"/>
              <a:gd name="connsiteY467" fmla="*/ 3325831 h 6962172"/>
              <a:gd name="connsiteX468" fmla="*/ 9447279 w 12408063"/>
              <a:gd name="connsiteY468" fmla="*/ 3351593 h 6962172"/>
              <a:gd name="connsiteX469" fmla="*/ 9438509 w 12408063"/>
              <a:gd name="connsiteY469" fmla="*/ 3392160 h 6962172"/>
              <a:gd name="connsiteX470" fmla="*/ 9447504 w 12408063"/>
              <a:gd name="connsiteY470" fmla="*/ 3434615 h 6962172"/>
              <a:gd name="connsiteX471" fmla="*/ 9473663 w 12408063"/>
              <a:gd name="connsiteY471" fmla="*/ 3460603 h 6962172"/>
              <a:gd name="connsiteX472" fmla="*/ 9515564 w 12408063"/>
              <a:gd name="connsiteY472" fmla="*/ 3469366 h 6962172"/>
              <a:gd name="connsiteX473" fmla="*/ 9551542 w 12408063"/>
              <a:gd name="connsiteY473" fmla="*/ 3463851 h 6962172"/>
              <a:gd name="connsiteX474" fmla="*/ 9576053 w 12408063"/>
              <a:gd name="connsiteY474" fmla="*/ 3446778 h 6962172"/>
              <a:gd name="connsiteX475" fmla="*/ 9586172 w 12408063"/>
              <a:gd name="connsiteY475" fmla="*/ 3417240 h 6962172"/>
              <a:gd name="connsiteX476" fmla="*/ 9541198 w 12408063"/>
              <a:gd name="connsiteY476" fmla="*/ 3417240 h 6962172"/>
              <a:gd name="connsiteX477" fmla="*/ 9534003 w 12408063"/>
              <a:gd name="connsiteY477" fmla="*/ 3431820 h 6962172"/>
              <a:gd name="connsiteX478" fmla="*/ 9515564 w 12408063"/>
              <a:gd name="connsiteY478" fmla="*/ 3436579 h 6962172"/>
              <a:gd name="connsiteX479" fmla="*/ 9497574 w 12408063"/>
              <a:gd name="connsiteY479" fmla="*/ 3431745 h 6962172"/>
              <a:gd name="connsiteX480" fmla="*/ 9487605 w 12408063"/>
              <a:gd name="connsiteY480" fmla="*/ 3419053 h 6962172"/>
              <a:gd name="connsiteX481" fmla="*/ 9484083 w 12408063"/>
              <a:gd name="connsiteY481" fmla="*/ 3402282 h 6962172"/>
              <a:gd name="connsiteX482" fmla="*/ 9586022 w 12408063"/>
              <a:gd name="connsiteY482" fmla="*/ 3402282 h 6962172"/>
              <a:gd name="connsiteX483" fmla="*/ 9586547 w 12408063"/>
              <a:gd name="connsiteY483" fmla="*/ 3397372 h 6962172"/>
              <a:gd name="connsiteX484" fmla="*/ 9586772 w 12408063"/>
              <a:gd name="connsiteY484" fmla="*/ 3392612 h 6962172"/>
              <a:gd name="connsiteX485" fmla="*/ 9566984 w 12408063"/>
              <a:gd name="connsiteY485" fmla="*/ 3336634 h 6962172"/>
              <a:gd name="connsiteX486" fmla="*/ 9513465 w 12408063"/>
              <a:gd name="connsiteY486" fmla="*/ 3316917 h 6962172"/>
              <a:gd name="connsiteX487" fmla="*/ 9263563 w 12408063"/>
              <a:gd name="connsiteY487" fmla="*/ 3316917 h 6962172"/>
              <a:gd name="connsiteX488" fmla="*/ 9232232 w 12408063"/>
              <a:gd name="connsiteY488" fmla="*/ 3324018 h 6962172"/>
              <a:gd name="connsiteX489" fmla="*/ 9211994 w 12408063"/>
              <a:gd name="connsiteY489" fmla="*/ 3340789 h 6962172"/>
              <a:gd name="connsiteX490" fmla="*/ 9211393 w 12408063"/>
              <a:gd name="connsiteY490" fmla="*/ 3319032 h 6962172"/>
              <a:gd name="connsiteX491" fmla="*/ 9167320 w 12408063"/>
              <a:gd name="connsiteY491" fmla="*/ 3319032 h 6962172"/>
              <a:gd name="connsiteX492" fmla="*/ 9167320 w 12408063"/>
              <a:gd name="connsiteY492" fmla="*/ 3466646 h 6962172"/>
              <a:gd name="connsiteX493" fmla="*/ 9213043 w 12408063"/>
              <a:gd name="connsiteY493" fmla="*/ 3466646 h 6962172"/>
              <a:gd name="connsiteX494" fmla="*/ 9213043 w 12408063"/>
              <a:gd name="connsiteY494" fmla="*/ 3370553 h 6962172"/>
              <a:gd name="connsiteX495" fmla="*/ 9226535 w 12408063"/>
              <a:gd name="connsiteY495" fmla="*/ 3358164 h 6962172"/>
              <a:gd name="connsiteX496" fmla="*/ 9243625 w 12408063"/>
              <a:gd name="connsiteY496" fmla="*/ 3353330 h 6962172"/>
              <a:gd name="connsiteX497" fmla="*/ 9254868 w 12408063"/>
              <a:gd name="connsiteY497" fmla="*/ 3356125 h 6962172"/>
              <a:gd name="connsiteX498" fmla="*/ 9261539 w 12408063"/>
              <a:gd name="connsiteY498" fmla="*/ 3363981 h 6962172"/>
              <a:gd name="connsiteX499" fmla="*/ 9263712 w 12408063"/>
              <a:gd name="connsiteY499" fmla="*/ 3375993 h 6962172"/>
              <a:gd name="connsiteX500" fmla="*/ 9263712 w 12408063"/>
              <a:gd name="connsiteY500" fmla="*/ 3466646 h 6962172"/>
              <a:gd name="connsiteX501" fmla="*/ 9309286 w 12408063"/>
              <a:gd name="connsiteY501" fmla="*/ 3466646 h 6962172"/>
              <a:gd name="connsiteX502" fmla="*/ 9309286 w 12408063"/>
              <a:gd name="connsiteY502" fmla="*/ 3370251 h 6962172"/>
              <a:gd name="connsiteX503" fmla="*/ 9309142 w 12408063"/>
              <a:gd name="connsiteY503" fmla="*/ 3369189 h 6962172"/>
              <a:gd name="connsiteX504" fmla="*/ 9322928 w 12408063"/>
              <a:gd name="connsiteY504" fmla="*/ 3357636 h 6962172"/>
              <a:gd name="connsiteX505" fmla="*/ 9340168 w 12408063"/>
              <a:gd name="connsiteY505" fmla="*/ 3353330 h 6962172"/>
              <a:gd name="connsiteX506" fmla="*/ 9351336 w 12408063"/>
              <a:gd name="connsiteY506" fmla="*/ 3356125 h 6962172"/>
              <a:gd name="connsiteX507" fmla="*/ 9357932 w 12408063"/>
              <a:gd name="connsiteY507" fmla="*/ 3363981 h 6962172"/>
              <a:gd name="connsiteX508" fmla="*/ 9360106 w 12408063"/>
              <a:gd name="connsiteY508" fmla="*/ 3375993 h 6962172"/>
              <a:gd name="connsiteX509" fmla="*/ 9360106 w 12408063"/>
              <a:gd name="connsiteY509" fmla="*/ 3466646 h 6962172"/>
              <a:gd name="connsiteX510" fmla="*/ 9405679 w 12408063"/>
              <a:gd name="connsiteY510" fmla="*/ 3466646 h 6962172"/>
              <a:gd name="connsiteX511" fmla="*/ 9405679 w 12408063"/>
              <a:gd name="connsiteY511" fmla="*/ 3370251 h 6962172"/>
              <a:gd name="connsiteX512" fmla="*/ 9393311 w 12408063"/>
              <a:gd name="connsiteY512" fmla="*/ 3330742 h 6962172"/>
              <a:gd name="connsiteX513" fmla="*/ 9359956 w 12408063"/>
              <a:gd name="connsiteY513" fmla="*/ 3316917 h 6962172"/>
              <a:gd name="connsiteX514" fmla="*/ 9327500 w 12408063"/>
              <a:gd name="connsiteY514" fmla="*/ 3324169 h 6962172"/>
              <a:gd name="connsiteX515" fmla="*/ 9303740 w 12408063"/>
              <a:gd name="connsiteY515" fmla="*/ 3341696 h 6962172"/>
              <a:gd name="connsiteX516" fmla="*/ 9304146 w 12408063"/>
              <a:gd name="connsiteY516" fmla="*/ 3343768 h 6962172"/>
              <a:gd name="connsiteX517" fmla="*/ 9296993 w 12408063"/>
              <a:gd name="connsiteY517" fmla="*/ 3330742 h 6962172"/>
              <a:gd name="connsiteX518" fmla="*/ 9263563 w 12408063"/>
              <a:gd name="connsiteY518" fmla="*/ 3316917 h 6962172"/>
              <a:gd name="connsiteX519" fmla="*/ 8783847 w 12408063"/>
              <a:gd name="connsiteY519" fmla="*/ 3316917 h 6962172"/>
              <a:gd name="connsiteX520" fmla="*/ 8749367 w 12408063"/>
              <a:gd name="connsiteY520" fmla="*/ 3321601 h 6962172"/>
              <a:gd name="connsiteX521" fmla="*/ 8726205 w 12408063"/>
              <a:gd name="connsiteY521" fmla="*/ 3337314 h 6962172"/>
              <a:gd name="connsiteX522" fmla="*/ 8717885 w 12408063"/>
              <a:gd name="connsiteY522" fmla="*/ 3367381 h 6962172"/>
              <a:gd name="connsiteX523" fmla="*/ 8760311 w 12408063"/>
              <a:gd name="connsiteY523" fmla="*/ 3367381 h 6962172"/>
              <a:gd name="connsiteX524" fmla="*/ 8766832 w 12408063"/>
              <a:gd name="connsiteY524" fmla="*/ 3351516 h 6962172"/>
              <a:gd name="connsiteX525" fmla="*/ 8783847 w 12408063"/>
              <a:gd name="connsiteY525" fmla="*/ 3346681 h 6962172"/>
              <a:gd name="connsiteX526" fmla="*/ 8799137 w 12408063"/>
              <a:gd name="connsiteY526" fmla="*/ 3351290 h 6962172"/>
              <a:gd name="connsiteX527" fmla="*/ 8804984 w 12408063"/>
              <a:gd name="connsiteY527" fmla="*/ 3368288 h 6962172"/>
              <a:gd name="connsiteX528" fmla="*/ 8804984 w 12408063"/>
              <a:gd name="connsiteY528" fmla="*/ 3375237 h 6962172"/>
              <a:gd name="connsiteX529" fmla="*/ 8754914 w 12408063"/>
              <a:gd name="connsiteY529" fmla="*/ 3379694 h 6962172"/>
              <a:gd name="connsiteX530" fmla="*/ 8721333 w 12408063"/>
              <a:gd name="connsiteY530" fmla="*/ 3393822 h 6962172"/>
              <a:gd name="connsiteX531" fmla="*/ 8709341 w 12408063"/>
              <a:gd name="connsiteY531" fmla="*/ 3424795 h 6962172"/>
              <a:gd name="connsiteX532" fmla="*/ 8716086 w 12408063"/>
              <a:gd name="connsiteY532" fmla="*/ 3449573 h 6962172"/>
              <a:gd name="connsiteX533" fmla="*/ 8733851 w 12408063"/>
              <a:gd name="connsiteY533" fmla="*/ 3464229 h 6962172"/>
              <a:gd name="connsiteX534" fmla="*/ 8757312 w 12408063"/>
              <a:gd name="connsiteY534" fmla="*/ 3469063 h 6962172"/>
              <a:gd name="connsiteX535" fmla="*/ 8784521 w 12408063"/>
              <a:gd name="connsiteY535" fmla="*/ 3464153 h 6962172"/>
              <a:gd name="connsiteX536" fmla="*/ 8805284 w 12408063"/>
              <a:gd name="connsiteY536" fmla="*/ 3448666 h 6962172"/>
              <a:gd name="connsiteX537" fmla="*/ 8806783 w 12408063"/>
              <a:gd name="connsiteY537" fmla="*/ 3466646 h 6962172"/>
              <a:gd name="connsiteX538" fmla="*/ 8849358 w 12408063"/>
              <a:gd name="connsiteY538" fmla="*/ 3466646 h 6962172"/>
              <a:gd name="connsiteX539" fmla="*/ 8849358 w 12408063"/>
              <a:gd name="connsiteY539" fmla="*/ 3367532 h 6962172"/>
              <a:gd name="connsiteX540" fmla="*/ 8844785 w 12408063"/>
              <a:gd name="connsiteY540" fmla="*/ 3343207 h 6962172"/>
              <a:gd name="connsiteX541" fmla="*/ 8831593 w 12408063"/>
              <a:gd name="connsiteY541" fmla="*/ 3327569 h 6962172"/>
              <a:gd name="connsiteX542" fmla="*/ 8810905 w 12408063"/>
              <a:gd name="connsiteY542" fmla="*/ 3319334 h 6962172"/>
              <a:gd name="connsiteX543" fmla="*/ 8783847 w 12408063"/>
              <a:gd name="connsiteY543" fmla="*/ 3316917 h 6962172"/>
              <a:gd name="connsiteX544" fmla="*/ 9054137 w 12408063"/>
              <a:gd name="connsiteY544" fmla="*/ 3316615 h 6962172"/>
              <a:gd name="connsiteX545" fmla="*/ 9014335 w 12408063"/>
              <a:gd name="connsiteY545" fmla="*/ 3325529 h 6962172"/>
              <a:gd name="connsiteX546" fmla="*/ 8987576 w 12408063"/>
              <a:gd name="connsiteY546" fmla="*/ 3351593 h 6962172"/>
              <a:gd name="connsiteX547" fmla="*/ 8977982 w 12408063"/>
              <a:gd name="connsiteY547" fmla="*/ 3393368 h 6962172"/>
              <a:gd name="connsiteX548" fmla="*/ 8987576 w 12408063"/>
              <a:gd name="connsiteY548" fmla="*/ 3434464 h 6962172"/>
              <a:gd name="connsiteX549" fmla="*/ 9014335 w 12408063"/>
              <a:gd name="connsiteY549" fmla="*/ 3460225 h 6962172"/>
              <a:gd name="connsiteX550" fmla="*/ 9054137 w 12408063"/>
              <a:gd name="connsiteY550" fmla="*/ 3469063 h 6962172"/>
              <a:gd name="connsiteX551" fmla="*/ 9094088 w 12408063"/>
              <a:gd name="connsiteY551" fmla="*/ 3460225 h 6962172"/>
              <a:gd name="connsiteX552" fmla="*/ 9120923 w 12408063"/>
              <a:gd name="connsiteY552" fmla="*/ 3434464 h 6962172"/>
              <a:gd name="connsiteX553" fmla="*/ 9130591 w 12408063"/>
              <a:gd name="connsiteY553" fmla="*/ 3393368 h 6962172"/>
              <a:gd name="connsiteX554" fmla="*/ 9120923 w 12408063"/>
              <a:gd name="connsiteY554" fmla="*/ 3351593 h 6962172"/>
              <a:gd name="connsiteX555" fmla="*/ 9094088 w 12408063"/>
              <a:gd name="connsiteY555" fmla="*/ 3325529 h 6962172"/>
              <a:gd name="connsiteX556" fmla="*/ 9054137 w 12408063"/>
              <a:gd name="connsiteY556" fmla="*/ 3316615 h 6962172"/>
              <a:gd name="connsiteX557" fmla="*/ 8887885 w 12408063"/>
              <a:gd name="connsiteY557" fmla="*/ 3263280 h 6962172"/>
              <a:gd name="connsiteX558" fmla="*/ 8887885 w 12408063"/>
              <a:gd name="connsiteY558" fmla="*/ 3413765 h 6962172"/>
              <a:gd name="connsiteX559" fmla="*/ 8893207 w 12408063"/>
              <a:gd name="connsiteY559" fmla="*/ 3444662 h 6962172"/>
              <a:gd name="connsiteX560" fmla="*/ 8911795 w 12408063"/>
              <a:gd name="connsiteY560" fmla="*/ 3461434 h 6962172"/>
              <a:gd name="connsiteX561" fmla="*/ 8949199 w 12408063"/>
              <a:gd name="connsiteY561" fmla="*/ 3466646 h 6962172"/>
              <a:gd name="connsiteX562" fmla="*/ 8960143 w 12408063"/>
              <a:gd name="connsiteY562" fmla="*/ 3466646 h 6962172"/>
              <a:gd name="connsiteX563" fmla="*/ 8960143 w 12408063"/>
              <a:gd name="connsiteY563" fmla="*/ 3431141 h 6962172"/>
              <a:gd name="connsiteX564" fmla="*/ 8950098 w 12408063"/>
              <a:gd name="connsiteY564" fmla="*/ 3431141 h 6962172"/>
              <a:gd name="connsiteX565" fmla="*/ 8936381 w 12408063"/>
              <a:gd name="connsiteY565" fmla="*/ 3426457 h 6962172"/>
              <a:gd name="connsiteX566" fmla="*/ 8933308 w 12408063"/>
              <a:gd name="connsiteY566" fmla="*/ 3410894 h 6962172"/>
              <a:gd name="connsiteX567" fmla="*/ 8933308 w 12408063"/>
              <a:gd name="connsiteY567" fmla="*/ 3263280 h 6962172"/>
              <a:gd name="connsiteX568" fmla="*/ 8597057 w 12408063"/>
              <a:gd name="connsiteY568" fmla="*/ 3260863 h 6962172"/>
              <a:gd name="connsiteX569" fmla="*/ 8557630 w 12408063"/>
              <a:gd name="connsiteY569" fmla="*/ 3266604 h 6962172"/>
              <a:gd name="connsiteX570" fmla="*/ 8530047 w 12408063"/>
              <a:gd name="connsiteY570" fmla="*/ 3285038 h 6962172"/>
              <a:gd name="connsiteX571" fmla="*/ 8519852 w 12408063"/>
              <a:gd name="connsiteY571" fmla="*/ 3318428 h 6962172"/>
              <a:gd name="connsiteX572" fmla="*/ 8528697 w 12408063"/>
              <a:gd name="connsiteY572" fmla="*/ 3349552 h 6962172"/>
              <a:gd name="connsiteX573" fmla="*/ 8552983 w 12408063"/>
              <a:gd name="connsiteY573" fmla="*/ 3368665 h 6962172"/>
              <a:gd name="connsiteX574" fmla="*/ 8588512 w 12408063"/>
              <a:gd name="connsiteY574" fmla="*/ 3381886 h 6962172"/>
              <a:gd name="connsiteX575" fmla="*/ 8614972 w 12408063"/>
              <a:gd name="connsiteY575" fmla="*/ 3390950 h 6962172"/>
              <a:gd name="connsiteX576" fmla="*/ 8627714 w 12408063"/>
              <a:gd name="connsiteY576" fmla="*/ 3399411 h 6962172"/>
              <a:gd name="connsiteX577" fmla="*/ 8631237 w 12408063"/>
              <a:gd name="connsiteY577" fmla="*/ 3411045 h 6962172"/>
              <a:gd name="connsiteX578" fmla="*/ 8627415 w 12408063"/>
              <a:gd name="connsiteY578" fmla="*/ 3422075 h 6962172"/>
              <a:gd name="connsiteX579" fmla="*/ 8616470 w 12408063"/>
              <a:gd name="connsiteY579" fmla="*/ 3428571 h 6962172"/>
              <a:gd name="connsiteX580" fmla="*/ 8599456 w 12408063"/>
              <a:gd name="connsiteY580" fmla="*/ 3430687 h 6962172"/>
              <a:gd name="connsiteX581" fmla="*/ 8582066 w 12408063"/>
              <a:gd name="connsiteY581" fmla="*/ 3428194 h 6962172"/>
              <a:gd name="connsiteX582" fmla="*/ 8570223 w 12408063"/>
              <a:gd name="connsiteY582" fmla="*/ 3419884 h 6962172"/>
              <a:gd name="connsiteX583" fmla="*/ 8565276 w 12408063"/>
              <a:gd name="connsiteY583" fmla="*/ 3404246 h 6962172"/>
              <a:gd name="connsiteX584" fmla="*/ 8515805 w 12408063"/>
              <a:gd name="connsiteY584" fmla="*/ 3404246 h 6962172"/>
              <a:gd name="connsiteX585" fmla="*/ 8526824 w 12408063"/>
              <a:gd name="connsiteY585" fmla="*/ 3441868 h 6962172"/>
              <a:gd name="connsiteX586" fmla="*/ 8556581 w 12408063"/>
              <a:gd name="connsiteY586" fmla="*/ 3462794 h 6962172"/>
              <a:gd name="connsiteX587" fmla="*/ 8598856 w 12408063"/>
              <a:gd name="connsiteY587" fmla="*/ 3469366 h 6962172"/>
              <a:gd name="connsiteX588" fmla="*/ 8640832 w 12408063"/>
              <a:gd name="connsiteY588" fmla="*/ 3463323 h 6962172"/>
              <a:gd name="connsiteX589" fmla="*/ 8670214 w 12408063"/>
              <a:gd name="connsiteY589" fmla="*/ 3443756 h 6962172"/>
              <a:gd name="connsiteX590" fmla="*/ 8681008 w 12408063"/>
              <a:gd name="connsiteY590" fmla="*/ 3408024 h 6962172"/>
              <a:gd name="connsiteX591" fmla="*/ 8673812 w 12408063"/>
              <a:gd name="connsiteY591" fmla="*/ 3376220 h 6962172"/>
              <a:gd name="connsiteX592" fmla="*/ 8651849 w 12408063"/>
              <a:gd name="connsiteY592" fmla="*/ 3356578 h 6962172"/>
              <a:gd name="connsiteX593" fmla="*/ 8614297 w 12408063"/>
              <a:gd name="connsiteY593" fmla="*/ 3341998 h 6962172"/>
              <a:gd name="connsiteX594" fmla="*/ 8586039 w 12408063"/>
              <a:gd name="connsiteY594" fmla="*/ 3332026 h 6962172"/>
              <a:gd name="connsiteX595" fmla="*/ 8572921 w 12408063"/>
              <a:gd name="connsiteY595" fmla="*/ 3323792 h 6962172"/>
              <a:gd name="connsiteX596" fmla="*/ 8569473 w 12408063"/>
              <a:gd name="connsiteY596" fmla="*/ 3314802 h 6962172"/>
              <a:gd name="connsiteX597" fmla="*/ 8577644 w 12408063"/>
              <a:gd name="connsiteY597" fmla="*/ 3302035 h 6962172"/>
              <a:gd name="connsiteX598" fmla="*/ 8596757 w 12408063"/>
              <a:gd name="connsiteY598" fmla="*/ 3298181 h 6962172"/>
              <a:gd name="connsiteX599" fmla="*/ 8616995 w 12408063"/>
              <a:gd name="connsiteY599" fmla="*/ 3303546 h 6962172"/>
              <a:gd name="connsiteX600" fmla="*/ 8625540 w 12408063"/>
              <a:gd name="connsiteY600" fmla="*/ 3320240 h 6962172"/>
              <a:gd name="connsiteX601" fmla="*/ 8675010 w 12408063"/>
              <a:gd name="connsiteY601" fmla="*/ 3320240 h 6962172"/>
              <a:gd name="connsiteX602" fmla="*/ 8664442 w 12408063"/>
              <a:gd name="connsiteY602" fmla="*/ 3286549 h 6962172"/>
              <a:gd name="connsiteX603" fmla="*/ 8636109 w 12408063"/>
              <a:gd name="connsiteY603" fmla="*/ 3267133 h 6962172"/>
              <a:gd name="connsiteX604" fmla="*/ 8597057 w 12408063"/>
              <a:gd name="connsiteY604" fmla="*/ 3260863 h 6962172"/>
              <a:gd name="connsiteX605" fmla="*/ 2014851 w 12408063"/>
              <a:gd name="connsiteY605" fmla="*/ 3178693 h 6962172"/>
              <a:gd name="connsiteX606" fmla="*/ 2197387 w 12408063"/>
              <a:gd name="connsiteY606" fmla="*/ 3234076 h 6962172"/>
              <a:gd name="connsiteX607" fmla="*/ 2297734 w 12408063"/>
              <a:gd name="connsiteY607" fmla="*/ 3381926 h 6962172"/>
              <a:gd name="connsiteX608" fmla="*/ 2329271 w 12408063"/>
              <a:gd name="connsiteY608" fmla="*/ 3586123 h 6962172"/>
              <a:gd name="connsiteX609" fmla="*/ 2297734 w 12408063"/>
              <a:gd name="connsiteY609" fmla="*/ 3788393 h 6962172"/>
              <a:gd name="connsiteX610" fmla="*/ 2197387 w 12408063"/>
              <a:gd name="connsiteY610" fmla="*/ 3936725 h 6962172"/>
              <a:gd name="connsiteX611" fmla="*/ 2014851 w 12408063"/>
              <a:gd name="connsiteY611" fmla="*/ 3992590 h 6962172"/>
              <a:gd name="connsiteX612" fmla="*/ 1830882 w 12408063"/>
              <a:gd name="connsiteY612" fmla="*/ 3936725 h 6962172"/>
              <a:gd name="connsiteX613" fmla="*/ 1730535 w 12408063"/>
              <a:gd name="connsiteY613" fmla="*/ 3788393 h 6962172"/>
              <a:gd name="connsiteX614" fmla="*/ 1699475 w 12408063"/>
              <a:gd name="connsiteY614" fmla="*/ 3586123 h 6962172"/>
              <a:gd name="connsiteX615" fmla="*/ 1730535 w 12408063"/>
              <a:gd name="connsiteY615" fmla="*/ 3381926 h 6962172"/>
              <a:gd name="connsiteX616" fmla="*/ 1830882 w 12408063"/>
              <a:gd name="connsiteY616" fmla="*/ 3234076 h 6962172"/>
              <a:gd name="connsiteX617" fmla="*/ 2014851 w 12408063"/>
              <a:gd name="connsiteY617" fmla="*/ 3178693 h 6962172"/>
              <a:gd name="connsiteX618" fmla="*/ 9418421 w 12408063"/>
              <a:gd name="connsiteY618" fmla="*/ 3032417 h 6962172"/>
              <a:gd name="connsiteX619" fmla="*/ 9418421 w 12408063"/>
              <a:gd name="connsiteY619" fmla="*/ 3053871 h 6962172"/>
              <a:gd name="connsiteX620" fmla="*/ 9405154 w 12408063"/>
              <a:gd name="connsiteY620" fmla="*/ 3065505 h 6962172"/>
              <a:gd name="connsiteX621" fmla="*/ 9386940 w 12408063"/>
              <a:gd name="connsiteY621" fmla="*/ 3070945 h 6962172"/>
              <a:gd name="connsiteX622" fmla="*/ 9374272 w 12408063"/>
              <a:gd name="connsiteY622" fmla="*/ 3067168 h 6962172"/>
              <a:gd name="connsiteX623" fmla="*/ 9368951 w 12408063"/>
              <a:gd name="connsiteY623" fmla="*/ 3054778 h 6962172"/>
              <a:gd name="connsiteX624" fmla="*/ 9379669 w 12408063"/>
              <a:gd name="connsiteY624" fmla="*/ 3037705 h 6962172"/>
              <a:gd name="connsiteX625" fmla="*/ 9418421 w 12408063"/>
              <a:gd name="connsiteY625" fmla="*/ 3032417 h 6962172"/>
              <a:gd name="connsiteX626" fmla="*/ 8939005 w 12408063"/>
              <a:gd name="connsiteY626" fmla="*/ 2984220 h 6962172"/>
              <a:gd name="connsiteX627" fmla="*/ 8957369 w 12408063"/>
              <a:gd name="connsiteY627" fmla="*/ 2989961 h 6962172"/>
              <a:gd name="connsiteX628" fmla="*/ 8966438 w 12408063"/>
              <a:gd name="connsiteY628" fmla="*/ 3005145 h 6962172"/>
              <a:gd name="connsiteX629" fmla="*/ 8968987 w 12408063"/>
              <a:gd name="connsiteY629" fmla="*/ 3025920 h 6962172"/>
              <a:gd name="connsiteX630" fmla="*/ 8966438 w 12408063"/>
              <a:gd name="connsiteY630" fmla="*/ 3046166 h 6962172"/>
              <a:gd name="connsiteX631" fmla="*/ 8957369 w 12408063"/>
              <a:gd name="connsiteY631" fmla="*/ 3061200 h 6962172"/>
              <a:gd name="connsiteX632" fmla="*/ 8939005 w 12408063"/>
              <a:gd name="connsiteY632" fmla="*/ 3066865 h 6962172"/>
              <a:gd name="connsiteX633" fmla="*/ 8920941 w 12408063"/>
              <a:gd name="connsiteY633" fmla="*/ 3061200 h 6962172"/>
              <a:gd name="connsiteX634" fmla="*/ 8911871 w 12408063"/>
              <a:gd name="connsiteY634" fmla="*/ 3046166 h 6962172"/>
              <a:gd name="connsiteX635" fmla="*/ 8909323 w 12408063"/>
              <a:gd name="connsiteY635" fmla="*/ 3025920 h 6962172"/>
              <a:gd name="connsiteX636" fmla="*/ 8911871 w 12408063"/>
              <a:gd name="connsiteY636" fmla="*/ 3005145 h 6962172"/>
              <a:gd name="connsiteX637" fmla="*/ 8920941 w 12408063"/>
              <a:gd name="connsiteY637" fmla="*/ 2989961 h 6962172"/>
              <a:gd name="connsiteX638" fmla="*/ 8939005 w 12408063"/>
              <a:gd name="connsiteY638" fmla="*/ 2984220 h 6962172"/>
              <a:gd name="connsiteX639" fmla="*/ 9397884 w 12408063"/>
              <a:gd name="connsiteY639" fmla="*/ 2949469 h 6962172"/>
              <a:gd name="connsiteX640" fmla="*/ 9363404 w 12408063"/>
              <a:gd name="connsiteY640" fmla="*/ 2954153 h 6962172"/>
              <a:gd name="connsiteX641" fmla="*/ 9340242 w 12408063"/>
              <a:gd name="connsiteY641" fmla="*/ 2969866 h 6962172"/>
              <a:gd name="connsiteX642" fmla="*/ 9331922 w 12408063"/>
              <a:gd name="connsiteY642" fmla="*/ 2999933 h 6962172"/>
              <a:gd name="connsiteX643" fmla="*/ 9374348 w 12408063"/>
              <a:gd name="connsiteY643" fmla="*/ 2999933 h 6962172"/>
              <a:gd name="connsiteX644" fmla="*/ 9380869 w 12408063"/>
              <a:gd name="connsiteY644" fmla="*/ 2984068 h 6962172"/>
              <a:gd name="connsiteX645" fmla="*/ 9397884 w 12408063"/>
              <a:gd name="connsiteY645" fmla="*/ 2979234 h 6962172"/>
              <a:gd name="connsiteX646" fmla="*/ 9413174 w 12408063"/>
              <a:gd name="connsiteY646" fmla="*/ 2983842 h 6962172"/>
              <a:gd name="connsiteX647" fmla="*/ 9419021 w 12408063"/>
              <a:gd name="connsiteY647" fmla="*/ 3000840 h 6962172"/>
              <a:gd name="connsiteX648" fmla="*/ 9419021 w 12408063"/>
              <a:gd name="connsiteY648" fmla="*/ 3007789 h 6962172"/>
              <a:gd name="connsiteX649" fmla="*/ 9368951 w 12408063"/>
              <a:gd name="connsiteY649" fmla="*/ 3012247 h 6962172"/>
              <a:gd name="connsiteX650" fmla="*/ 9335370 w 12408063"/>
              <a:gd name="connsiteY650" fmla="*/ 3026374 h 6962172"/>
              <a:gd name="connsiteX651" fmla="*/ 9323377 w 12408063"/>
              <a:gd name="connsiteY651" fmla="*/ 3057346 h 6962172"/>
              <a:gd name="connsiteX652" fmla="*/ 9330123 w 12408063"/>
              <a:gd name="connsiteY652" fmla="*/ 3082125 h 6962172"/>
              <a:gd name="connsiteX653" fmla="*/ 9347888 w 12408063"/>
              <a:gd name="connsiteY653" fmla="*/ 3096781 h 6962172"/>
              <a:gd name="connsiteX654" fmla="*/ 9371349 w 12408063"/>
              <a:gd name="connsiteY654" fmla="*/ 3101616 h 6962172"/>
              <a:gd name="connsiteX655" fmla="*/ 9398558 w 12408063"/>
              <a:gd name="connsiteY655" fmla="*/ 3096705 h 6962172"/>
              <a:gd name="connsiteX656" fmla="*/ 9419321 w 12408063"/>
              <a:gd name="connsiteY656" fmla="*/ 3081219 h 6962172"/>
              <a:gd name="connsiteX657" fmla="*/ 9420820 w 12408063"/>
              <a:gd name="connsiteY657" fmla="*/ 3099198 h 6962172"/>
              <a:gd name="connsiteX658" fmla="*/ 9463395 w 12408063"/>
              <a:gd name="connsiteY658" fmla="*/ 3099198 h 6962172"/>
              <a:gd name="connsiteX659" fmla="*/ 9463395 w 12408063"/>
              <a:gd name="connsiteY659" fmla="*/ 3000084 h 6962172"/>
              <a:gd name="connsiteX660" fmla="*/ 9458822 w 12408063"/>
              <a:gd name="connsiteY660" fmla="*/ 2975758 h 6962172"/>
              <a:gd name="connsiteX661" fmla="*/ 9445630 w 12408063"/>
              <a:gd name="connsiteY661" fmla="*/ 2960121 h 6962172"/>
              <a:gd name="connsiteX662" fmla="*/ 9424942 w 12408063"/>
              <a:gd name="connsiteY662" fmla="*/ 2951886 h 6962172"/>
              <a:gd name="connsiteX663" fmla="*/ 9397884 w 12408063"/>
              <a:gd name="connsiteY663" fmla="*/ 2949469 h 6962172"/>
              <a:gd name="connsiteX664" fmla="*/ 9148431 w 12408063"/>
              <a:gd name="connsiteY664" fmla="*/ 2949469 h 6962172"/>
              <a:gd name="connsiteX665" fmla="*/ 9117100 w 12408063"/>
              <a:gd name="connsiteY665" fmla="*/ 2956570 h 6962172"/>
              <a:gd name="connsiteX666" fmla="*/ 9096862 w 12408063"/>
              <a:gd name="connsiteY666" fmla="*/ 2973341 h 6962172"/>
              <a:gd name="connsiteX667" fmla="*/ 9096261 w 12408063"/>
              <a:gd name="connsiteY667" fmla="*/ 2951584 h 6962172"/>
              <a:gd name="connsiteX668" fmla="*/ 9052188 w 12408063"/>
              <a:gd name="connsiteY668" fmla="*/ 2951584 h 6962172"/>
              <a:gd name="connsiteX669" fmla="*/ 9052188 w 12408063"/>
              <a:gd name="connsiteY669" fmla="*/ 3099198 h 6962172"/>
              <a:gd name="connsiteX670" fmla="*/ 9097911 w 12408063"/>
              <a:gd name="connsiteY670" fmla="*/ 3099198 h 6962172"/>
              <a:gd name="connsiteX671" fmla="*/ 9097911 w 12408063"/>
              <a:gd name="connsiteY671" fmla="*/ 3003105 h 6962172"/>
              <a:gd name="connsiteX672" fmla="*/ 9111403 w 12408063"/>
              <a:gd name="connsiteY672" fmla="*/ 2990716 h 6962172"/>
              <a:gd name="connsiteX673" fmla="*/ 9128493 w 12408063"/>
              <a:gd name="connsiteY673" fmla="*/ 2985882 h 6962172"/>
              <a:gd name="connsiteX674" fmla="*/ 9139737 w 12408063"/>
              <a:gd name="connsiteY674" fmla="*/ 2988677 h 6962172"/>
              <a:gd name="connsiteX675" fmla="*/ 9146407 w 12408063"/>
              <a:gd name="connsiteY675" fmla="*/ 2996533 h 6962172"/>
              <a:gd name="connsiteX676" fmla="*/ 9148580 w 12408063"/>
              <a:gd name="connsiteY676" fmla="*/ 3008545 h 6962172"/>
              <a:gd name="connsiteX677" fmla="*/ 9148580 w 12408063"/>
              <a:gd name="connsiteY677" fmla="*/ 3099198 h 6962172"/>
              <a:gd name="connsiteX678" fmla="*/ 9194154 w 12408063"/>
              <a:gd name="connsiteY678" fmla="*/ 3099198 h 6962172"/>
              <a:gd name="connsiteX679" fmla="*/ 9194154 w 12408063"/>
              <a:gd name="connsiteY679" fmla="*/ 3002804 h 6962172"/>
              <a:gd name="connsiteX680" fmla="*/ 9194010 w 12408063"/>
              <a:gd name="connsiteY680" fmla="*/ 3001741 h 6962172"/>
              <a:gd name="connsiteX681" fmla="*/ 9207796 w 12408063"/>
              <a:gd name="connsiteY681" fmla="*/ 2990187 h 6962172"/>
              <a:gd name="connsiteX682" fmla="*/ 9225036 w 12408063"/>
              <a:gd name="connsiteY682" fmla="*/ 2985882 h 6962172"/>
              <a:gd name="connsiteX683" fmla="*/ 9236204 w 12408063"/>
              <a:gd name="connsiteY683" fmla="*/ 2988677 h 6962172"/>
              <a:gd name="connsiteX684" fmla="*/ 9242800 w 12408063"/>
              <a:gd name="connsiteY684" fmla="*/ 2996533 h 6962172"/>
              <a:gd name="connsiteX685" fmla="*/ 9244974 w 12408063"/>
              <a:gd name="connsiteY685" fmla="*/ 3008545 h 6962172"/>
              <a:gd name="connsiteX686" fmla="*/ 9244974 w 12408063"/>
              <a:gd name="connsiteY686" fmla="*/ 3099198 h 6962172"/>
              <a:gd name="connsiteX687" fmla="*/ 9290547 w 12408063"/>
              <a:gd name="connsiteY687" fmla="*/ 3099198 h 6962172"/>
              <a:gd name="connsiteX688" fmla="*/ 9290547 w 12408063"/>
              <a:gd name="connsiteY688" fmla="*/ 3002804 h 6962172"/>
              <a:gd name="connsiteX689" fmla="*/ 9278179 w 12408063"/>
              <a:gd name="connsiteY689" fmla="*/ 2963294 h 6962172"/>
              <a:gd name="connsiteX690" fmla="*/ 9244824 w 12408063"/>
              <a:gd name="connsiteY690" fmla="*/ 2949469 h 6962172"/>
              <a:gd name="connsiteX691" fmla="*/ 9212368 w 12408063"/>
              <a:gd name="connsiteY691" fmla="*/ 2956721 h 6962172"/>
              <a:gd name="connsiteX692" fmla="*/ 9188608 w 12408063"/>
              <a:gd name="connsiteY692" fmla="*/ 2974248 h 6962172"/>
              <a:gd name="connsiteX693" fmla="*/ 9189014 w 12408063"/>
              <a:gd name="connsiteY693" fmla="*/ 2976320 h 6962172"/>
              <a:gd name="connsiteX694" fmla="*/ 9181861 w 12408063"/>
              <a:gd name="connsiteY694" fmla="*/ 2963294 h 6962172"/>
              <a:gd name="connsiteX695" fmla="*/ 9148431 w 12408063"/>
              <a:gd name="connsiteY695" fmla="*/ 2949469 h 6962172"/>
              <a:gd name="connsiteX696" fmla="*/ 9563386 w 12408063"/>
              <a:gd name="connsiteY696" fmla="*/ 2949168 h 6962172"/>
              <a:gd name="connsiteX697" fmla="*/ 9540449 w 12408063"/>
              <a:gd name="connsiteY697" fmla="*/ 2951358 h 6962172"/>
              <a:gd name="connsiteX698" fmla="*/ 9519686 w 12408063"/>
              <a:gd name="connsiteY698" fmla="*/ 2958458 h 6962172"/>
              <a:gd name="connsiteX699" fmla="*/ 9504696 w 12408063"/>
              <a:gd name="connsiteY699" fmla="*/ 2971604 h 6962172"/>
              <a:gd name="connsiteX700" fmla="*/ 9499074 w 12408063"/>
              <a:gd name="connsiteY700" fmla="*/ 2992077 h 6962172"/>
              <a:gd name="connsiteX701" fmla="*/ 9506345 w 12408063"/>
              <a:gd name="connsiteY701" fmla="*/ 3016704 h 6962172"/>
              <a:gd name="connsiteX702" fmla="*/ 9526058 w 12408063"/>
              <a:gd name="connsiteY702" fmla="*/ 3031434 h 6962172"/>
              <a:gd name="connsiteX703" fmla="*/ 9553491 w 12408063"/>
              <a:gd name="connsiteY703" fmla="*/ 3040425 h 6962172"/>
              <a:gd name="connsiteX704" fmla="*/ 9578151 w 12408063"/>
              <a:gd name="connsiteY704" fmla="*/ 3047904 h 6962172"/>
              <a:gd name="connsiteX705" fmla="*/ 9585273 w 12408063"/>
              <a:gd name="connsiteY705" fmla="*/ 3058857 h 6962172"/>
              <a:gd name="connsiteX706" fmla="*/ 9580101 w 12408063"/>
              <a:gd name="connsiteY706" fmla="*/ 3068981 h 6962172"/>
              <a:gd name="connsiteX707" fmla="*/ 9564735 w 12408063"/>
              <a:gd name="connsiteY707" fmla="*/ 3072002 h 6962172"/>
              <a:gd name="connsiteX708" fmla="*/ 9546970 w 12408063"/>
              <a:gd name="connsiteY708" fmla="*/ 3067998 h 6962172"/>
              <a:gd name="connsiteX709" fmla="*/ 9539100 w 12408063"/>
              <a:gd name="connsiteY709" fmla="*/ 3053569 h 6962172"/>
              <a:gd name="connsiteX710" fmla="*/ 9497275 w 12408063"/>
              <a:gd name="connsiteY710" fmla="*/ 3053569 h 6962172"/>
              <a:gd name="connsiteX711" fmla="*/ 9503121 w 12408063"/>
              <a:gd name="connsiteY711" fmla="*/ 3077517 h 6962172"/>
              <a:gd name="connsiteX712" fmla="*/ 9518788 w 12408063"/>
              <a:gd name="connsiteY712" fmla="*/ 3092323 h 6962172"/>
              <a:gd name="connsiteX713" fmla="*/ 9540674 w 12408063"/>
              <a:gd name="connsiteY713" fmla="*/ 3099802 h 6962172"/>
              <a:gd name="connsiteX714" fmla="*/ 9564885 w 12408063"/>
              <a:gd name="connsiteY714" fmla="*/ 3101918 h 6962172"/>
              <a:gd name="connsiteX715" fmla="*/ 9588945 w 12408063"/>
              <a:gd name="connsiteY715" fmla="*/ 3099349 h 6962172"/>
              <a:gd name="connsiteX716" fmla="*/ 9610083 w 12408063"/>
              <a:gd name="connsiteY716" fmla="*/ 3091039 h 6962172"/>
              <a:gd name="connsiteX717" fmla="*/ 9625075 w 12408063"/>
              <a:gd name="connsiteY717" fmla="*/ 3075704 h 6962172"/>
              <a:gd name="connsiteX718" fmla="*/ 9630696 w 12408063"/>
              <a:gd name="connsiteY718" fmla="*/ 3052058 h 6962172"/>
              <a:gd name="connsiteX719" fmla="*/ 9623725 w 12408063"/>
              <a:gd name="connsiteY719" fmla="*/ 3028413 h 6962172"/>
              <a:gd name="connsiteX720" fmla="*/ 9605436 w 12408063"/>
              <a:gd name="connsiteY720" fmla="*/ 3014211 h 6962172"/>
              <a:gd name="connsiteX721" fmla="*/ 9580775 w 12408063"/>
              <a:gd name="connsiteY721" fmla="*/ 3005977 h 6962172"/>
              <a:gd name="connsiteX722" fmla="*/ 9559862 w 12408063"/>
              <a:gd name="connsiteY722" fmla="*/ 3000688 h 6962172"/>
              <a:gd name="connsiteX723" fmla="*/ 9548094 w 12408063"/>
              <a:gd name="connsiteY723" fmla="*/ 2995551 h 6962172"/>
              <a:gd name="connsiteX724" fmla="*/ 9544347 w 12408063"/>
              <a:gd name="connsiteY724" fmla="*/ 2989508 h 6962172"/>
              <a:gd name="connsiteX725" fmla="*/ 9549294 w 12408063"/>
              <a:gd name="connsiteY725" fmla="*/ 2981575 h 6962172"/>
              <a:gd name="connsiteX726" fmla="*/ 9563386 w 12408063"/>
              <a:gd name="connsiteY726" fmla="*/ 2979384 h 6962172"/>
              <a:gd name="connsiteX727" fmla="*/ 9577702 w 12408063"/>
              <a:gd name="connsiteY727" fmla="*/ 2982859 h 6962172"/>
              <a:gd name="connsiteX728" fmla="*/ 9583923 w 12408063"/>
              <a:gd name="connsiteY728" fmla="*/ 2996005 h 6962172"/>
              <a:gd name="connsiteX729" fmla="*/ 9625748 w 12408063"/>
              <a:gd name="connsiteY729" fmla="*/ 2996005 h 6962172"/>
              <a:gd name="connsiteX730" fmla="*/ 9620277 w 12408063"/>
              <a:gd name="connsiteY730" fmla="*/ 2972888 h 6962172"/>
              <a:gd name="connsiteX731" fmla="*/ 9605660 w 12408063"/>
              <a:gd name="connsiteY731" fmla="*/ 2958610 h 6962172"/>
              <a:gd name="connsiteX732" fmla="*/ 9585498 w 12408063"/>
              <a:gd name="connsiteY732" fmla="*/ 2951282 h 6962172"/>
              <a:gd name="connsiteX733" fmla="*/ 9563386 w 12408063"/>
              <a:gd name="connsiteY733" fmla="*/ 2949168 h 6962172"/>
              <a:gd name="connsiteX734" fmla="*/ 8939005 w 12408063"/>
              <a:gd name="connsiteY734" fmla="*/ 2949168 h 6962172"/>
              <a:gd name="connsiteX735" fmla="*/ 8899203 w 12408063"/>
              <a:gd name="connsiteY735" fmla="*/ 2958081 h 6962172"/>
              <a:gd name="connsiteX736" fmla="*/ 8872444 w 12408063"/>
              <a:gd name="connsiteY736" fmla="*/ 2984144 h 6962172"/>
              <a:gd name="connsiteX737" fmla="*/ 8862850 w 12408063"/>
              <a:gd name="connsiteY737" fmla="*/ 3025920 h 6962172"/>
              <a:gd name="connsiteX738" fmla="*/ 8872444 w 12408063"/>
              <a:gd name="connsiteY738" fmla="*/ 3067017 h 6962172"/>
              <a:gd name="connsiteX739" fmla="*/ 8899203 w 12408063"/>
              <a:gd name="connsiteY739" fmla="*/ 3092777 h 6962172"/>
              <a:gd name="connsiteX740" fmla="*/ 8939005 w 12408063"/>
              <a:gd name="connsiteY740" fmla="*/ 3101616 h 6962172"/>
              <a:gd name="connsiteX741" fmla="*/ 8978956 w 12408063"/>
              <a:gd name="connsiteY741" fmla="*/ 3092777 h 6962172"/>
              <a:gd name="connsiteX742" fmla="*/ 9005791 w 12408063"/>
              <a:gd name="connsiteY742" fmla="*/ 3067017 h 6962172"/>
              <a:gd name="connsiteX743" fmla="*/ 9015460 w 12408063"/>
              <a:gd name="connsiteY743" fmla="*/ 3025920 h 6962172"/>
              <a:gd name="connsiteX744" fmla="*/ 9005791 w 12408063"/>
              <a:gd name="connsiteY744" fmla="*/ 2984144 h 6962172"/>
              <a:gd name="connsiteX745" fmla="*/ 8978956 w 12408063"/>
              <a:gd name="connsiteY745" fmla="*/ 2958081 h 6962172"/>
              <a:gd name="connsiteX746" fmla="*/ 8939005 w 12408063"/>
              <a:gd name="connsiteY746" fmla="*/ 2949168 h 6962172"/>
              <a:gd name="connsiteX747" fmla="*/ 6875295 w 12408063"/>
              <a:gd name="connsiteY747" fmla="*/ 2936932 h 6962172"/>
              <a:gd name="connsiteX748" fmla="*/ 7309176 w 12408063"/>
              <a:gd name="connsiteY748" fmla="*/ 3762387 h 6962172"/>
              <a:gd name="connsiteX749" fmla="*/ 7309176 w 12408063"/>
              <a:gd name="connsiteY749" fmla="*/ 4233388 h 6962172"/>
              <a:gd name="connsiteX750" fmla="*/ 7624552 w 12408063"/>
              <a:gd name="connsiteY750" fmla="*/ 4233388 h 6962172"/>
              <a:gd name="connsiteX751" fmla="*/ 7624552 w 12408063"/>
              <a:gd name="connsiteY751" fmla="*/ 3762387 h 6962172"/>
              <a:gd name="connsiteX752" fmla="*/ 8058433 w 12408063"/>
              <a:gd name="connsiteY752" fmla="*/ 2936932 h 6962172"/>
              <a:gd name="connsiteX753" fmla="*/ 7716298 w 12408063"/>
              <a:gd name="connsiteY753" fmla="*/ 2936932 h 6962172"/>
              <a:gd name="connsiteX754" fmla="*/ 7465909 w 12408063"/>
              <a:gd name="connsiteY754" fmla="*/ 3475356 h 6962172"/>
              <a:gd name="connsiteX755" fmla="*/ 7217430 w 12408063"/>
              <a:gd name="connsiteY755" fmla="*/ 2936932 h 6962172"/>
              <a:gd name="connsiteX756" fmla="*/ 5885093 w 12408063"/>
              <a:gd name="connsiteY756" fmla="*/ 2936932 h 6962172"/>
              <a:gd name="connsiteX757" fmla="*/ 5885093 w 12408063"/>
              <a:gd name="connsiteY757" fmla="*/ 3195068 h 6962172"/>
              <a:gd name="connsiteX758" fmla="*/ 6220539 w 12408063"/>
              <a:gd name="connsiteY758" fmla="*/ 3195068 h 6962172"/>
              <a:gd name="connsiteX759" fmla="*/ 6220539 w 12408063"/>
              <a:gd name="connsiteY759" fmla="*/ 4233388 h 6962172"/>
              <a:gd name="connsiteX760" fmla="*/ 6528270 w 12408063"/>
              <a:gd name="connsiteY760" fmla="*/ 4233388 h 6962172"/>
              <a:gd name="connsiteX761" fmla="*/ 6528270 w 12408063"/>
              <a:gd name="connsiteY761" fmla="*/ 3195068 h 6962172"/>
              <a:gd name="connsiteX762" fmla="*/ 6860848 w 12408063"/>
              <a:gd name="connsiteY762" fmla="*/ 3195068 h 6962172"/>
              <a:gd name="connsiteX763" fmla="*/ 6860848 w 12408063"/>
              <a:gd name="connsiteY763" fmla="*/ 2936932 h 6962172"/>
              <a:gd name="connsiteX764" fmla="*/ 4883892 w 12408063"/>
              <a:gd name="connsiteY764" fmla="*/ 2936932 h 6962172"/>
              <a:gd name="connsiteX765" fmla="*/ 4883892 w 12408063"/>
              <a:gd name="connsiteY765" fmla="*/ 4233388 h 6962172"/>
              <a:gd name="connsiteX766" fmla="*/ 5764078 w 12408063"/>
              <a:gd name="connsiteY766" fmla="*/ 4233388 h 6962172"/>
              <a:gd name="connsiteX767" fmla="*/ 5764078 w 12408063"/>
              <a:gd name="connsiteY767" fmla="*/ 3977178 h 6962172"/>
              <a:gd name="connsiteX768" fmla="*/ 5190666 w 12408063"/>
              <a:gd name="connsiteY768" fmla="*/ 3977178 h 6962172"/>
              <a:gd name="connsiteX769" fmla="*/ 5190666 w 12408063"/>
              <a:gd name="connsiteY769" fmla="*/ 3696890 h 6962172"/>
              <a:gd name="connsiteX770" fmla="*/ 5706736 w 12408063"/>
              <a:gd name="connsiteY770" fmla="*/ 3696890 h 6962172"/>
              <a:gd name="connsiteX771" fmla="*/ 5706736 w 12408063"/>
              <a:gd name="connsiteY771" fmla="*/ 3450313 h 6962172"/>
              <a:gd name="connsiteX772" fmla="*/ 5190666 w 12408063"/>
              <a:gd name="connsiteY772" fmla="*/ 3450313 h 6962172"/>
              <a:gd name="connsiteX773" fmla="*/ 5190666 w 12408063"/>
              <a:gd name="connsiteY773" fmla="*/ 3193141 h 6962172"/>
              <a:gd name="connsiteX774" fmla="*/ 5764078 w 12408063"/>
              <a:gd name="connsiteY774" fmla="*/ 3193141 h 6962172"/>
              <a:gd name="connsiteX775" fmla="*/ 5764078 w 12408063"/>
              <a:gd name="connsiteY775" fmla="*/ 2936932 h 6962172"/>
              <a:gd name="connsiteX776" fmla="*/ 4279450 w 12408063"/>
              <a:gd name="connsiteY776" fmla="*/ 2936932 h 6962172"/>
              <a:gd name="connsiteX777" fmla="*/ 4279450 w 12408063"/>
              <a:gd name="connsiteY777" fmla="*/ 4233388 h 6962172"/>
              <a:gd name="connsiteX778" fmla="*/ 4586224 w 12408063"/>
              <a:gd name="connsiteY778" fmla="*/ 4233388 h 6962172"/>
              <a:gd name="connsiteX779" fmla="*/ 4586224 w 12408063"/>
              <a:gd name="connsiteY779" fmla="*/ 2936932 h 6962172"/>
              <a:gd name="connsiteX780" fmla="*/ 682720 w 12408063"/>
              <a:gd name="connsiteY780" fmla="*/ 2921521 h 6962172"/>
              <a:gd name="connsiteX781" fmla="*/ 431375 w 12408063"/>
              <a:gd name="connsiteY781" fmla="*/ 2958122 h 6962172"/>
              <a:gd name="connsiteX782" fmla="*/ 255529 w 12408063"/>
              <a:gd name="connsiteY782" fmla="*/ 3075631 h 6962172"/>
              <a:gd name="connsiteX783" fmla="*/ 190542 w 12408063"/>
              <a:gd name="connsiteY783" fmla="*/ 3288497 h 6962172"/>
              <a:gd name="connsiteX784" fmla="*/ 246927 w 12408063"/>
              <a:gd name="connsiteY784" fmla="*/ 3486914 h 6962172"/>
              <a:gd name="connsiteX785" fmla="*/ 401748 w 12408063"/>
              <a:gd name="connsiteY785" fmla="*/ 3608757 h 6962172"/>
              <a:gd name="connsiteX786" fmla="*/ 628246 w 12408063"/>
              <a:gd name="connsiteY786" fmla="*/ 3693037 h 6962172"/>
              <a:gd name="connsiteX787" fmla="*/ 796925 w 12408063"/>
              <a:gd name="connsiteY787" fmla="*/ 3750828 h 6962172"/>
              <a:gd name="connsiteX788" fmla="*/ 878158 w 12408063"/>
              <a:gd name="connsiteY788" fmla="*/ 3804767 h 6962172"/>
              <a:gd name="connsiteX789" fmla="*/ 900616 w 12408063"/>
              <a:gd name="connsiteY789" fmla="*/ 3878933 h 6962172"/>
              <a:gd name="connsiteX790" fmla="*/ 876246 w 12408063"/>
              <a:gd name="connsiteY790" fmla="*/ 3949246 h 6962172"/>
              <a:gd name="connsiteX791" fmla="*/ 806481 w 12408063"/>
              <a:gd name="connsiteY791" fmla="*/ 3990663 h 6962172"/>
              <a:gd name="connsiteX792" fmla="*/ 698011 w 12408063"/>
              <a:gd name="connsiteY792" fmla="*/ 4004147 h 6962172"/>
              <a:gd name="connsiteX793" fmla="*/ 587152 w 12408063"/>
              <a:gd name="connsiteY793" fmla="*/ 3988255 h 6962172"/>
              <a:gd name="connsiteX794" fmla="*/ 511652 w 12408063"/>
              <a:gd name="connsiteY794" fmla="*/ 3935280 h 6962172"/>
              <a:gd name="connsiteX795" fmla="*/ 480114 w 12408063"/>
              <a:gd name="connsiteY795" fmla="*/ 3835589 h 6962172"/>
              <a:gd name="connsiteX796" fmla="*/ 164739 w 12408063"/>
              <a:gd name="connsiteY796" fmla="*/ 3835589 h 6962172"/>
              <a:gd name="connsiteX797" fmla="*/ 234981 w 12408063"/>
              <a:gd name="connsiteY797" fmla="*/ 4075424 h 6962172"/>
              <a:gd name="connsiteX798" fmla="*/ 424685 w 12408063"/>
              <a:gd name="connsiteY798" fmla="*/ 4208826 h 6962172"/>
              <a:gd name="connsiteX799" fmla="*/ 694188 w 12408063"/>
              <a:gd name="connsiteY799" fmla="*/ 4250725 h 6962172"/>
              <a:gd name="connsiteX800" fmla="*/ 961780 w 12408063"/>
              <a:gd name="connsiteY800" fmla="*/ 4212198 h 6962172"/>
              <a:gd name="connsiteX801" fmla="*/ 1149094 w 12408063"/>
              <a:gd name="connsiteY801" fmla="*/ 4087464 h 6962172"/>
              <a:gd name="connsiteX802" fmla="*/ 1217904 w 12408063"/>
              <a:gd name="connsiteY802" fmla="*/ 3859669 h 6962172"/>
              <a:gd name="connsiteX803" fmla="*/ 1172030 w 12408063"/>
              <a:gd name="connsiteY803" fmla="*/ 3656917 h 6962172"/>
              <a:gd name="connsiteX804" fmla="*/ 1032022 w 12408063"/>
              <a:gd name="connsiteY804" fmla="*/ 3531702 h 6962172"/>
              <a:gd name="connsiteX805" fmla="*/ 792624 w 12408063"/>
              <a:gd name="connsiteY805" fmla="*/ 3438755 h 6962172"/>
              <a:gd name="connsiteX806" fmla="*/ 612477 w 12408063"/>
              <a:gd name="connsiteY806" fmla="*/ 3375185 h 6962172"/>
              <a:gd name="connsiteX807" fmla="*/ 528855 w 12408063"/>
              <a:gd name="connsiteY807" fmla="*/ 3322690 h 6962172"/>
              <a:gd name="connsiteX808" fmla="*/ 506874 w 12408063"/>
              <a:gd name="connsiteY808" fmla="*/ 3265381 h 6962172"/>
              <a:gd name="connsiteX809" fmla="*/ 558958 w 12408063"/>
              <a:gd name="connsiteY809" fmla="*/ 3183991 h 6962172"/>
              <a:gd name="connsiteX810" fmla="*/ 680809 w 12408063"/>
              <a:gd name="connsiteY810" fmla="*/ 3159429 h 6962172"/>
              <a:gd name="connsiteX811" fmla="*/ 809826 w 12408063"/>
              <a:gd name="connsiteY811" fmla="*/ 3193623 h 6962172"/>
              <a:gd name="connsiteX812" fmla="*/ 864299 w 12408063"/>
              <a:gd name="connsiteY812" fmla="*/ 3300056 h 6962172"/>
              <a:gd name="connsiteX813" fmla="*/ 1179676 w 12408063"/>
              <a:gd name="connsiteY813" fmla="*/ 3300056 h 6962172"/>
              <a:gd name="connsiteX814" fmla="*/ 1112301 w 12408063"/>
              <a:gd name="connsiteY814" fmla="*/ 3085264 h 6962172"/>
              <a:gd name="connsiteX815" fmla="*/ 931676 w 12408063"/>
              <a:gd name="connsiteY815" fmla="*/ 2961494 h 6962172"/>
              <a:gd name="connsiteX816" fmla="*/ 682720 w 12408063"/>
              <a:gd name="connsiteY816" fmla="*/ 2921521 h 6962172"/>
              <a:gd name="connsiteX817" fmla="*/ 3463595 w 12408063"/>
              <a:gd name="connsiteY817" fmla="*/ 2919595 h 6962172"/>
              <a:gd name="connsiteX818" fmla="*/ 3128627 w 12408063"/>
              <a:gd name="connsiteY818" fmla="*/ 3000985 h 6962172"/>
              <a:gd name="connsiteX819" fmla="*/ 2909298 w 12408063"/>
              <a:gd name="connsiteY819" fmla="*/ 3231668 h 6962172"/>
              <a:gd name="connsiteX820" fmla="*/ 2831887 w 12408063"/>
              <a:gd name="connsiteY820" fmla="*/ 3586123 h 6962172"/>
              <a:gd name="connsiteX821" fmla="*/ 2909298 w 12408063"/>
              <a:gd name="connsiteY821" fmla="*/ 3939133 h 6962172"/>
              <a:gd name="connsiteX822" fmla="*/ 3128627 w 12408063"/>
              <a:gd name="connsiteY822" fmla="*/ 4169335 h 6962172"/>
              <a:gd name="connsiteX823" fmla="*/ 3463595 w 12408063"/>
              <a:gd name="connsiteY823" fmla="*/ 4250725 h 6962172"/>
              <a:gd name="connsiteX824" fmla="*/ 3770370 w 12408063"/>
              <a:gd name="connsiteY824" fmla="*/ 4191489 h 6962172"/>
              <a:gd name="connsiteX825" fmla="*/ 3968674 w 12408063"/>
              <a:gd name="connsiteY825" fmla="*/ 4020040 h 6962172"/>
              <a:gd name="connsiteX826" fmla="*/ 4050385 w 12408063"/>
              <a:gd name="connsiteY826" fmla="*/ 3746976 h 6962172"/>
              <a:gd name="connsiteX827" fmla="*/ 3734054 w 12408063"/>
              <a:gd name="connsiteY827" fmla="*/ 3746976 h 6962172"/>
              <a:gd name="connsiteX828" fmla="*/ 3656165 w 12408063"/>
              <a:gd name="connsiteY828" fmla="*/ 3927574 h 6962172"/>
              <a:gd name="connsiteX829" fmla="*/ 3463595 w 12408063"/>
              <a:gd name="connsiteY829" fmla="*/ 3992590 h 6962172"/>
              <a:gd name="connsiteX830" fmla="*/ 3279626 w 12408063"/>
              <a:gd name="connsiteY830" fmla="*/ 3935280 h 6962172"/>
              <a:gd name="connsiteX831" fmla="*/ 3179278 w 12408063"/>
              <a:gd name="connsiteY831" fmla="*/ 3785022 h 6962172"/>
              <a:gd name="connsiteX832" fmla="*/ 3148219 w 12408063"/>
              <a:gd name="connsiteY832" fmla="*/ 3586123 h 6962172"/>
              <a:gd name="connsiteX833" fmla="*/ 3179278 w 12408063"/>
              <a:gd name="connsiteY833" fmla="*/ 3386743 h 6962172"/>
              <a:gd name="connsiteX834" fmla="*/ 3279626 w 12408063"/>
              <a:gd name="connsiteY834" fmla="*/ 3236484 h 6962172"/>
              <a:gd name="connsiteX835" fmla="*/ 3463595 w 12408063"/>
              <a:gd name="connsiteY835" fmla="*/ 3178693 h 6962172"/>
              <a:gd name="connsiteX836" fmla="*/ 3594524 w 12408063"/>
              <a:gd name="connsiteY836" fmla="*/ 3202773 h 6962172"/>
              <a:gd name="connsiteX837" fmla="*/ 3687702 w 12408063"/>
              <a:gd name="connsiteY837" fmla="*/ 3274531 h 6962172"/>
              <a:gd name="connsiteX838" fmla="*/ 3734054 w 12408063"/>
              <a:gd name="connsiteY838" fmla="*/ 3393484 h 6962172"/>
              <a:gd name="connsiteX839" fmla="*/ 4049430 w 12408063"/>
              <a:gd name="connsiteY839" fmla="*/ 3393484 h 6962172"/>
              <a:gd name="connsiteX840" fmla="*/ 3964852 w 12408063"/>
              <a:gd name="connsiteY840" fmla="*/ 3135350 h 6962172"/>
              <a:gd name="connsiteX841" fmla="*/ 3753646 w 12408063"/>
              <a:gd name="connsiteY841" fmla="*/ 2974496 h 6962172"/>
              <a:gd name="connsiteX842" fmla="*/ 3463595 w 12408063"/>
              <a:gd name="connsiteY842" fmla="*/ 2919595 h 6962172"/>
              <a:gd name="connsiteX843" fmla="*/ 2014851 w 12408063"/>
              <a:gd name="connsiteY843" fmla="*/ 2919595 h 6962172"/>
              <a:gd name="connsiteX844" fmla="*/ 1671760 w 12408063"/>
              <a:gd name="connsiteY844" fmla="*/ 3000985 h 6962172"/>
              <a:gd name="connsiteX845" fmla="*/ 1456731 w 12408063"/>
              <a:gd name="connsiteY845" fmla="*/ 3231668 h 6962172"/>
              <a:gd name="connsiteX846" fmla="*/ 1383144 w 12408063"/>
              <a:gd name="connsiteY846" fmla="*/ 3586123 h 6962172"/>
              <a:gd name="connsiteX847" fmla="*/ 1456731 w 12408063"/>
              <a:gd name="connsiteY847" fmla="*/ 3939133 h 6962172"/>
              <a:gd name="connsiteX848" fmla="*/ 1671760 w 12408063"/>
              <a:gd name="connsiteY848" fmla="*/ 4169335 h 6962172"/>
              <a:gd name="connsiteX849" fmla="*/ 2014851 w 12408063"/>
              <a:gd name="connsiteY849" fmla="*/ 4250725 h 6962172"/>
              <a:gd name="connsiteX850" fmla="*/ 2357464 w 12408063"/>
              <a:gd name="connsiteY850" fmla="*/ 4169335 h 6962172"/>
              <a:gd name="connsiteX851" fmla="*/ 2572015 w 12408063"/>
              <a:gd name="connsiteY851" fmla="*/ 3939133 h 6962172"/>
              <a:gd name="connsiteX852" fmla="*/ 2645604 w 12408063"/>
              <a:gd name="connsiteY852" fmla="*/ 3586123 h 6962172"/>
              <a:gd name="connsiteX853" fmla="*/ 2572015 w 12408063"/>
              <a:gd name="connsiteY853" fmla="*/ 3231668 h 6962172"/>
              <a:gd name="connsiteX854" fmla="*/ 2357464 w 12408063"/>
              <a:gd name="connsiteY854" fmla="*/ 3000985 h 6962172"/>
              <a:gd name="connsiteX855" fmla="*/ 2014851 w 12408063"/>
              <a:gd name="connsiteY855" fmla="*/ 2919595 h 6962172"/>
              <a:gd name="connsiteX856" fmla="*/ 8687603 w 12408063"/>
              <a:gd name="connsiteY856" fmla="*/ 2895832 h 6962172"/>
              <a:gd name="connsiteX857" fmla="*/ 8687603 w 12408063"/>
              <a:gd name="connsiteY857" fmla="*/ 3099198 h 6962172"/>
              <a:gd name="connsiteX858" fmla="*/ 8733327 w 12408063"/>
              <a:gd name="connsiteY858" fmla="*/ 3099198 h 6962172"/>
              <a:gd name="connsiteX859" fmla="*/ 8733327 w 12408063"/>
              <a:gd name="connsiteY859" fmla="*/ 3003105 h 6962172"/>
              <a:gd name="connsiteX860" fmla="*/ 8746894 w 12408063"/>
              <a:gd name="connsiteY860" fmla="*/ 2990716 h 6962172"/>
              <a:gd name="connsiteX861" fmla="*/ 8764208 w 12408063"/>
              <a:gd name="connsiteY861" fmla="*/ 2985882 h 6962172"/>
              <a:gd name="connsiteX862" fmla="*/ 8775451 w 12408063"/>
              <a:gd name="connsiteY862" fmla="*/ 2988677 h 6962172"/>
              <a:gd name="connsiteX863" fmla="*/ 8781972 w 12408063"/>
              <a:gd name="connsiteY863" fmla="*/ 2996533 h 6962172"/>
              <a:gd name="connsiteX864" fmla="*/ 8784146 w 12408063"/>
              <a:gd name="connsiteY864" fmla="*/ 3008393 h 6962172"/>
              <a:gd name="connsiteX865" fmla="*/ 8784146 w 12408063"/>
              <a:gd name="connsiteY865" fmla="*/ 3099198 h 6962172"/>
              <a:gd name="connsiteX866" fmla="*/ 8829719 w 12408063"/>
              <a:gd name="connsiteY866" fmla="*/ 3099198 h 6962172"/>
              <a:gd name="connsiteX867" fmla="*/ 8829719 w 12408063"/>
              <a:gd name="connsiteY867" fmla="*/ 3002804 h 6962172"/>
              <a:gd name="connsiteX868" fmla="*/ 8816902 w 12408063"/>
              <a:gd name="connsiteY868" fmla="*/ 2962690 h 6962172"/>
              <a:gd name="connsiteX869" fmla="*/ 8782048 w 12408063"/>
              <a:gd name="connsiteY869" fmla="*/ 2949469 h 6962172"/>
              <a:gd name="connsiteX870" fmla="*/ 8751616 w 12408063"/>
              <a:gd name="connsiteY870" fmla="*/ 2956570 h 6962172"/>
              <a:gd name="connsiteX871" fmla="*/ 8732277 w 12408063"/>
              <a:gd name="connsiteY871" fmla="*/ 2973341 h 6962172"/>
              <a:gd name="connsiteX872" fmla="*/ 8732277 w 12408063"/>
              <a:gd name="connsiteY872" fmla="*/ 2895832 h 6962172"/>
              <a:gd name="connsiteX873" fmla="*/ 8507110 w 12408063"/>
              <a:gd name="connsiteY873" fmla="*/ 2895832 h 6962172"/>
              <a:gd name="connsiteX874" fmla="*/ 8507110 w 12408063"/>
              <a:gd name="connsiteY874" fmla="*/ 2936324 h 6962172"/>
              <a:gd name="connsiteX875" fmla="*/ 8559729 w 12408063"/>
              <a:gd name="connsiteY875" fmla="*/ 2936324 h 6962172"/>
              <a:gd name="connsiteX876" fmla="*/ 8559729 w 12408063"/>
              <a:gd name="connsiteY876" fmla="*/ 3099198 h 6962172"/>
              <a:gd name="connsiteX877" fmla="*/ 8608000 w 12408063"/>
              <a:gd name="connsiteY877" fmla="*/ 3099198 h 6962172"/>
              <a:gd name="connsiteX878" fmla="*/ 8608000 w 12408063"/>
              <a:gd name="connsiteY878" fmla="*/ 2936324 h 6962172"/>
              <a:gd name="connsiteX879" fmla="*/ 8660169 w 12408063"/>
              <a:gd name="connsiteY879" fmla="*/ 2936324 h 6962172"/>
              <a:gd name="connsiteX880" fmla="*/ 8660169 w 12408063"/>
              <a:gd name="connsiteY880" fmla="*/ 2895832 h 6962172"/>
              <a:gd name="connsiteX881" fmla="*/ 12280739 w 12408063"/>
              <a:gd name="connsiteY881" fmla="*/ 2002420 h 6962172"/>
              <a:gd name="connsiteX882" fmla="*/ 12408062 w 12408063"/>
              <a:gd name="connsiteY882" fmla="*/ 2002420 h 6962172"/>
              <a:gd name="connsiteX883" fmla="*/ 12408062 w 12408063"/>
              <a:gd name="connsiteY883" fmla="*/ 2766349 h 6962172"/>
              <a:gd name="connsiteX884" fmla="*/ 12280739 w 12408063"/>
              <a:gd name="connsiteY884" fmla="*/ 2766349 h 6962172"/>
              <a:gd name="connsiteX885" fmla="*/ 6043924 w 12408063"/>
              <a:gd name="connsiteY885" fmla="*/ 874155 h 6962172"/>
              <a:gd name="connsiteX886" fmla="*/ 6190144 w 12408063"/>
              <a:gd name="connsiteY886" fmla="*/ 1353824 h 6962172"/>
              <a:gd name="connsiteX887" fmla="*/ 5897704 w 12408063"/>
              <a:gd name="connsiteY887" fmla="*/ 1353824 h 6962172"/>
              <a:gd name="connsiteX888" fmla="*/ 709479 w 12408063"/>
              <a:gd name="connsiteY888" fmla="*/ 874155 h 6962172"/>
              <a:gd name="connsiteX889" fmla="*/ 855699 w 12408063"/>
              <a:gd name="connsiteY889" fmla="*/ 1353824 h 6962172"/>
              <a:gd name="connsiteX890" fmla="*/ 563259 w 12408063"/>
              <a:gd name="connsiteY890" fmla="*/ 1353824 h 6962172"/>
              <a:gd name="connsiteX891" fmla="*/ 11215904 w 12408063"/>
              <a:gd name="connsiteY891" fmla="*/ 825995 h 6962172"/>
              <a:gd name="connsiteX892" fmla="*/ 11381237 w 12408063"/>
              <a:gd name="connsiteY892" fmla="*/ 825995 h 6962172"/>
              <a:gd name="connsiteX893" fmla="*/ 11578585 w 12408063"/>
              <a:gd name="connsiteY893" fmla="*/ 869821 h 6962172"/>
              <a:gd name="connsiteX894" fmla="*/ 11707125 w 12408063"/>
              <a:gd name="connsiteY894" fmla="*/ 999369 h 6962172"/>
              <a:gd name="connsiteX895" fmla="*/ 11752043 w 12408063"/>
              <a:gd name="connsiteY895" fmla="*/ 1210308 h 6962172"/>
              <a:gd name="connsiteX896" fmla="*/ 11711426 w 12408063"/>
              <a:gd name="connsiteY896" fmla="*/ 1431842 h 6962172"/>
              <a:gd name="connsiteX897" fmla="*/ 11588142 w 12408063"/>
              <a:gd name="connsiteY897" fmla="*/ 1562836 h 6962172"/>
              <a:gd name="connsiteX898" fmla="*/ 11381237 w 12408063"/>
              <a:gd name="connsiteY898" fmla="*/ 1606180 h 6962172"/>
              <a:gd name="connsiteX899" fmla="*/ 11215904 w 12408063"/>
              <a:gd name="connsiteY899" fmla="*/ 1606180 h 6962172"/>
              <a:gd name="connsiteX900" fmla="*/ 7119126 w 12408063"/>
              <a:gd name="connsiteY900" fmla="*/ 824069 h 6962172"/>
              <a:gd name="connsiteX901" fmla="*/ 7324599 w 12408063"/>
              <a:gd name="connsiteY901" fmla="*/ 824069 h 6962172"/>
              <a:gd name="connsiteX902" fmla="*/ 7441192 w 12408063"/>
              <a:gd name="connsiteY902" fmla="*/ 860670 h 6962172"/>
              <a:gd name="connsiteX903" fmla="*/ 7488021 w 12408063"/>
              <a:gd name="connsiteY903" fmla="*/ 974327 h 6962172"/>
              <a:gd name="connsiteX904" fmla="*/ 7466996 w 12408063"/>
              <a:gd name="connsiteY904" fmla="*/ 1062459 h 6962172"/>
              <a:gd name="connsiteX905" fmla="*/ 7405353 w 12408063"/>
              <a:gd name="connsiteY905" fmla="*/ 1116878 h 6962172"/>
              <a:gd name="connsiteX906" fmla="*/ 7305485 w 12408063"/>
              <a:gd name="connsiteY906" fmla="*/ 1135179 h 6962172"/>
              <a:gd name="connsiteX907" fmla="*/ 7119126 w 12408063"/>
              <a:gd name="connsiteY907" fmla="*/ 1135179 h 6962172"/>
              <a:gd name="connsiteX908" fmla="*/ 2178049 w 12408063"/>
              <a:gd name="connsiteY908" fmla="*/ 817326 h 6962172"/>
              <a:gd name="connsiteX909" fmla="*/ 2362496 w 12408063"/>
              <a:gd name="connsiteY909" fmla="*/ 817326 h 6962172"/>
              <a:gd name="connsiteX910" fmla="*/ 2497725 w 12408063"/>
              <a:gd name="connsiteY910" fmla="*/ 861152 h 6962172"/>
              <a:gd name="connsiteX911" fmla="*/ 2551722 w 12408063"/>
              <a:gd name="connsiteY911" fmla="*/ 994554 h 6962172"/>
              <a:gd name="connsiteX912" fmla="*/ 2499159 w 12408063"/>
              <a:gd name="connsiteY912" fmla="*/ 1129882 h 6962172"/>
              <a:gd name="connsiteX913" fmla="*/ 2362496 w 12408063"/>
              <a:gd name="connsiteY913" fmla="*/ 1175634 h 6962172"/>
              <a:gd name="connsiteX914" fmla="*/ 2178049 w 12408063"/>
              <a:gd name="connsiteY914" fmla="*/ 1175634 h 6962172"/>
              <a:gd name="connsiteX915" fmla="*/ 3655481 w 12408063"/>
              <a:gd name="connsiteY915" fmla="*/ 809621 h 6962172"/>
              <a:gd name="connsiteX916" fmla="*/ 3838017 w 12408063"/>
              <a:gd name="connsiteY916" fmla="*/ 865005 h 6962172"/>
              <a:gd name="connsiteX917" fmla="*/ 3938364 w 12408063"/>
              <a:gd name="connsiteY917" fmla="*/ 1012854 h 6962172"/>
              <a:gd name="connsiteX918" fmla="*/ 3969901 w 12408063"/>
              <a:gd name="connsiteY918" fmla="*/ 1217051 h 6962172"/>
              <a:gd name="connsiteX919" fmla="*/ 3938364 w 12408063"/>
              <a:gd name="connsiteY919" fmla="*/ 1419321 h 6962172"/>
              <a:gd name="connsiteX920" fmla="*/ 3838017 w 12408063"/>
              <a:gd name="connsiteY920" fmla="*/ 1567652 h 6962172"/>
              <a:gd name="connsiteX921" fmla="*/ 3655481 w 12408063"/>
              <a:gd name="connsiteY921" fmla="*/ 1623518 h 6962172"/>
              <a:gd name="connsiteX922" fmla="*/ 3471512 w 12408063"/>
              <a:gd name="connsiteY922" fmla="*/ 1567652 h 6962172"/>
              <a:gd name="connsiteX923" fmla="*/ 3371165 w 12408063"/>
              <a:gd name="connsiteY923" fmla="*/ 1419321 h 6962172"/>
              <a:gd name="connsiteX924" fmla="*/ 3340106 w 12408063"/>
              <a:gd name="connsiteY924" fmla="*/ 1217051 h 6962172"/>
              <a:gd name="connsiteX925" fmla="*/ 3371165 w 12408063"/>
              <a:gd name="connsiteY925" fmla="*/ 1012854 h 6962172"/>
              <a:gd name="connsiteX926" fmla="*/ 3471512 w 12408063"/>
              <a:gd name="connsiteY926" fmla="*/ 865005 h 6962172"/>
              <a:gd name="connsiteX927" fmla="*/ 3655481 w 12408063"/>
              <a:gd name="connsiteY927" fmla="*/ 809621 h 6962172"/>
              <a:gd name="connsiteX928" fmla="*/ 10909129 w 12408063"/>
              <a:gd name="connsiteY928" fmla="*/ 567860 h 6962172"/>
              <a:gd name="connsiteX929" fmla="*/ 10909129 w 12408063"/>
              <a:gd name="connsiteY929" fmla="*/ 1864315 h 6962172"/>
              <a:gd name="connsiteX930" fmla="*/ 11407041 w 12408063"/>
              <a:gd name="connsiteY930" fmla="*/ 1864315 h 6962172"/>
              <a:gd name="connsiteX931" fmla="*/ 11761121 w 12408063"/>
              <a:gd name="connsiteY931" fmla="*/ 1789187 h 6962172"/>
              <a:gd name="connsiteX932" fmla="*/ 11989052 w 12408063"/>
              <a:gd name="connsiteY932" fmla="*/ 1568616 h 6962172"/>
              <a:gd name="connsiteX933" fmla="*/ 12068374 w 12408063"/>
              <a:gd name="connsiteY933" fmla="*/ 1212235 h 6962172"/>
              <a:gd name="connsiteX934" fmla="*/ 11989531 w 12408063"/>
              <a:gd name="connsiteY934" fmla="*/ 865968 h 6962172"/>
              <a:gd name="connsiteX935" fmla="*/ 11762555 w 12408063"/>
              <a:gd name="connsiteY935" fmla="*/ 644916 h 6962172"/>
              <a:gd name="connsiteX936" fmla="*/ 11407041 w 12408063"/>
              <a:gd name="connsiteY936" fmla="*/ 567860 h 6962172"/>
              <a:gd name="connsiteX937" fmla="*/ 9776998 w 12408063"/>
              <a:gd name="connsiteY937" fmla="*/ 567860 h 6962172"/>
              <a:gd name="connsiteX938" fmla="*/ 9776998 w 12408063"/>
              <a:gd name="connsiteY938" fmla="*/ 1864315 h 6962172"/>
              <a:gd name="connsiteX939" fmla="*/ 10657183 w 12408063"/>
              <a:gd name="connsiteY939" fmla="*/ 1864315 h 6962172"/>
              <a:gd name="connsiteX940" fmla="*/ 10657183 w 12408063"/>
              <a:gd name="connsiteY940" fmla="*/ 1608106 h 6962172"/>
              <a:gd name="connsiteX941" fmla="*/ 10083773 w 12408063"/>
              <a:gd name="connsiteY941" fmla="*/ 1608106 h 6962172"/>
              <a:gd name="connsiteX942" fmla="*/ 10083773 w 12408063"/>
              <a:gd name="connsiteY942" fmla="*/ 1327818 h 6962172"/>
              <a:gd name="connsiteX943" fmla="*/ 10599843 w 12408063"/>
              <a:gd name="connsiteY943" fmla="*/ 1327818 h 6962172"/>
              <a:gd name="connsiteX944" fmla="*/ 10599843 w 12408063"/>
              <a:gd name="connsiteY944" fmla="*/ 1081241 h 6962172"/>
              <a:gd name="connsiteX945" fmla="*/ 10083773 w 12408063"/>
              <a:gd name="connsiteY945" fmla="*/ 1081241 h 6962172"/>
              <a:gd name="connsiteX946" fmla="*/ 10083773 w 12408063"/>
              <a:gd name="connsiteY946" fmla="*/ 824069 h 6962172"/>
              <a:gd name="connsiteX947" fmla="*/ 10657183 w 12408063"/>
              <a:gd name="connsiteY947" fmla="*/ 824069 h 6962172"/>
              <a:gd name="connsiteX948" fmla="*/ 10657183 w 12408063"/>
              <a:gd name="connsiteY948" fmla="*/ 567860 h 6962172"/>
              <a:gd name="connsiteX949" fmla="*/ 8634505 w 12408063"/>
              <a:gd name="connsiteY949" fmla="*/ 567860 h 6962172"/>
              <a:gd name="connsiteX950" fmla="*/ 8634505 w 12408063"/>
              <a:gd name="connsiteY950" fmla="*/ 825995 h 6962172"/>
              <a:gd name="connsiteX951" fmla="*/ 9148663 w 12408063"/>
              <a:gd name="connsiteY951" fmla="*/ 825995 h 6962172"/>
              <a:gd name="connsiteX952" fmla="*/ 8583854 w 12408063"/>
              <a:gd name="connsiteY952" fmla="*/ 1620628 h 6962172"/>
              <a:gd name="connsiteX953" fmla="*/ 8583854 w 12408063"/>
              <a:gd name="connsiteY953" fmla="*/ 1864315 h 6962172"/>
              <a:gd name="connsiteX954" fmla="*/ 9582544 w 12408063"/>
              <a:gd name="connsiteY954" fmla="*/ 1864315 h 6962172"/>
              <a:gd name="connsiteX955" fmla="*/ 9582544 w 12408063"/>
              <a:gd name="connsiteY955" fmla="*/ 1606180 h 6962172"/>
              <a:gd name="connsiteX956" fmla="*/ 8958482 w 12408063"/>
              <a:gd name="connsiteY956" fmla="*/ 1606180 h 6962172"/>
              <a:gd name="connsiteX957" fmla="*/ 9536671 w 12408063"/>
              <a:gd name="connsiteY957" fmla="*/ 798063 h 6962172"/>
              <a:gd name="connsiteX958" fmla="*/ 9536671 w 12408063"/>
              <a:gd name="connsiteY958" fmla="*/ 567860 h 6962172"/>
              <a:gd name="connsiteX959" fmla="*/ 8078803 w 12408063"/>
              <a:gd name="connsiteY959" fmla="*/ 567860 h 6962172"/>
              <a:gd name="connsiteX960" fmla="*/ 8078803 w 12408063"/>
              <a:gd name="connsiteY960" fmla="*/ 1864315 h 6962172"/>
              <a:gd name="connsiteX961" fmla="*/ 8385577 w 12408063"/>
              <a:gd name="connsiteY961" fmla="*/ 1864315 h 6962172"/>
              <a:gd name="connsiteX962" fmla="*/ 8385577 w 12408063"/>
              <a:gd name="connsiteY962" fmla="*/ 567860 h 6962172"/>
              <a:gd name="connsiteX963" fmla="*/ 6812351 w 12408063"/>
              <a:gd name="connsiteY963" fmla="*/ 567860 h 6962172"/>
              <a:gd name="connsiteX964" fmla="*/ 6812351 w 12408063"/>
              <a:gd name="connsiteY964" fmla="*/ 1864315 h 6962172"/>
              <a:gd name="connsiteX965" fmla="*/ 7119126 w 12408063"/>
              <a:gd name="connsiteY965" fmla="*/ 1864315 h 6962172"/>
              <a:gd name="connsiteX966" fmla="*/ 7119126 w 12408063"/>
              <a:gd name="connsiteY966" fmla="*/ 1389462 h 6962172"/>
              <a:gd name="connsiteX967" fmla="*/ 7292105 w 12408063"/>
              <a:gd name="connsiteY967" fmla="*/ 1389462 h 6962172"/>
              <a:gd name="connsiteX968" fmla="*/ 7408221 w 12408063"/>
              <a:gd name="connsiteY968" fmla="*/ 1414505 h 6962172"/>
              <a:gd name="connsiteX969" fmla="*/ 7474163 w 12408063"/>
              <a:gd name="connsiteY969" fmla="*/ 1493005 h 6962172"/>
              <a:gd name="connsiteX970" fmla="*/ 7518603 w 12408063"/>
              <a:gd name="connsiteY970" fmla="*/ 1633149 h 6962172"/>
              <a:gd name="connsiteX971" fmla="*/ 7573076 w 12408063"/>
              <a:gd name="connsiteY971" fmla="*/ 1864315 h 6962172"/>
              <a:gd name="connsiteX972" fmla="*/ 7895143 w 12408063"/>
              <a:gd name="connsiteY972" fmla="*/ 1864315 h 6962172"/>
              <a:gd name="connsiteX973" fmla="*/ 7810086 w 12408063"/>
              <a:gd name="connsiteY973" fmla="*/ 1568616 h 6962172"/>
              <a:gd name="connsiteX974" fmla="*/ 7755612 w 12408063"/>
              <a:gd name="connsiteY974" fmla="*/ 1413060 h 6962172"/>
              <a:gd name="connsiteX975" fmla="*/ 7676290 w 12408063"/>
              <a:gd name="connsiteY975" fmla="*/ 1313369 h 6962172"/>
              <a:gd name="connsiteX976" fmla="*/ 7541538 w 12408063"/>
              <a:gd name="connsiteY976" fmla="*/ 1263284 h 6962172"/>
              <a:gd name="connsiteX977" fmla="*/ 7739843 w 12408063"/>
              <a:gd name="connsiteY977" fmla="*/ 1139033 h 6962172"/>
              <a:gd name="connsiteX978" fmla="*/ 7804352 w 12408063"/>
              <a:gd name="connsiteY978" fmla="*/ 930983 h 6962172"/>
              <a:gd name="connsiteX979" fmla="*/ 7746534 w 12408063"/>
              <a:gd name="connsiteY979" fmla="*/ 716673 h 6962172"/>
              <a:gd name="connsiteX980" fmla="*/ 7588368 w 12408063"/>
              <a:gd name="connsiteY980" fmla="*/ 602534 h 6962172"/>
              <a:gd name="connsiteX981" fmla="*/ 7359003 w 12408063"/>
              <a:gd name="connsiteY981" fmla="*/ 567860 h 6962172"/>
              <a:gd name="connsiteX982" fmla="*/ 5882414 w 12408063"/>
              <a:gd name="connsiteY982" fmla="*/ 567860 h 6962172"/>
              <a:gd name="connsiteX983" fmla="*/ 5427508 w 12408063"/>
              <a:gd name="connsiteY983" fmla="*/ 1864315 h 6962172"/>
              <a:gd name="connsiteX984" fmla="*/ 5745750 w 12408063"/>
              <a:gd name="connsiteY984" fmla="*/ 1864315 h 6962172"/>
              <a:gd name="connsiteX985" fmla="*/ 5826028 w 12408063"/>
              <a:gd name="connsiteY985" fmla="*/ 1610996 h 6962172"/>
              <a:gd name="connsiteX986" fmla="*/ 6262776 w 12408063"/>
              <a:gd name="connsiteY986" fmla="*/ 1610996 h 6962172"/>
              <a:gd name="connsiteX987" fmla="*/ 6343053 w 12408063"/>
              <a:gd name="connsiteY987" fmla="*/ 1864315 h 6962172"/>
              <a:gd name="connsiteX988" fmla="*/ 6664164 w 12408063"/>
              <a:gd name="connsiteY988" fmla="*/ 1864315 h 6962172"/>
              <a:gd name="connsiteX989" fmla="*/ 6204479 w 12408063"/>
              <a:gd name="connsiteY989" fmla="*/ 567860 h 6962172"/>
              <a:gd name="connsiteX990" fmla="*/ 4528901 w 12408063"/>
              <a:gd name="connsiteY990" fmla="*/ 567860 h 6962172"/>
              <a:gd name="connsiteX991" fmla="*/ 4528901 w 12408063"/>
              <a:gd name="connsiteY991" fmla="*/ 1864315 h 6962172"/>
              <a:gd name="connsiteX992" fmla="*/ 5355569 w 12408063"/>
              <a:gd name="connsiteY992" fmla="*/ 1864315 h 6962172"/>
              <a:gd name="connsiteX993" fmla="*/ 5355569 w 12408063"/>
              <a:gd name="connsiteY993" fmla="*/ 1590769 h 6962172"/>
              <a:gd name="connsiteX994" fmla="*/ 4835677 w 12408063"/>
              <a:gd name="connsiteY994" fmla="*/ 1590769 h 6962172"/>
              <a:gd name="connsiteX995" fmla="*/ 4835677 w 12408063"/>
              <a:gd name="connsiteY995" fmla="*/ 567860 h 6962172"/>
              <a:gd name="connsiteX996" fmla="*/ 1871274 w 12408063"/>
              <a:gd name="connsiteY996" fmla="*/ 567860 h 6962172"/>
              <a:gd name="connsiteX997" fmla="*/ 1871274 w 12408063"/>
              <a:gd name="connsiteY997" fmla="*/ 1864315 h 6962172"/>
              <a:gd name="connsiteX998" fmla="*/ 2178049 w 12408063"/>
              <a:gd name="connsiteY998" fmla="*/ 1864315 h 6962172"/>
              <a:gd name="connsiteX999" fmla="*/ 2178049 w 12408063"/>
              <a:gd name="connsiteY999" fmla="*/ 1422211 h 6962172"/>
              <a:gd name="connsiteX1000" fmla="*/ 2392123 w 12408063"/>
              <a:gd name="connsiteY1000" fmla="*/ 1422211 h 6962172"/>
              <a:gd name="connsiteX1001" fmla="*/ 2630088 w 12408063"/>
              <a:gd name="connsiteY1001" fmla="*/ 1377422 h 6962172"/>
              <a:gd name="connsiteX1002" fmla="*/ 2803067 w 12408063"/>
              <a:gd name="connsiteY1002" fmla="*/ 1237759 h 6962172"/>
              <a:gd name="connsiteX1003" fmla="*/ 2868054 w 12408063"/>
              <a:gd name="connsiteY1003" fmla="*/ 994554 h 6962172"/>
              <a:gd name="connsiteX1004" fmla="*/ 2803067 w 12408063"/>
              <a:gd name="connsiteY1004" fmla="*/ 751829 h 6962172"/>
              <a:gd name="connsiteX1005" fmla="*/ 2630088 w 12408063"/>
              <a:gd name="connsiteY1005" fmla="*/ 612649 h 6962172"/>
              <a:gd name="connsiteX1006" fmla="*/ 2392123 w 12408063"/>
              <a:gd name="connsiteY1006" fmla="*/ 567860 h 6962172"/>
              <a:gd name="connsiteX1007" fmla="*/ 547969 w 12408063"/>
              <a:gd name="connsiteY1007" fmla="*/ 567860 h 6962172"/>
              <a:gd name="connsiteX1008" fmla="*/ 93063 w 12408063"/>
              <a:gd name="connsiteY1008" fmla="*/ 1864315 h 6962172"/>
              <a:gd name="connsiteX1009" fmla="*/ 411305 w 12408063"/>
              <a:gd name="connsiteY1009" fmla="*/ 1864315 h 6962172"/>
              <a:gd name="connsiteX1010" fmla="*/ 491583 w 12408063"/>
              <a:gd name="connsiteY1010" fmla="*/ 1610996 h 6962172"/>
              <a:gd name="connsiteX1011" fmla="*/ 928331 w 12408063"/>
              <a:gd name="connsiteY1011" fmla="*/ 1610996 h 6962172"/>
              <a:gd name="connsiteX1012" fmla="*/ 1008608 w 12408063"/>
              <a:gd name="connsiteY1012" fmla="*/ 1864315 h 6962172"/>
              <a:gd name="connsiteX1013" fmla="*/ 1329719 w 12408063"/>
              <a:gd name="connsiteY1013" fmla="*/ 1864315 h 6962172"/>
              <a:gd name="connsiteX1014" fmla="*/ 870034 w 12408063"/>
              <a:gd name="connsiteY1014" fmla="*/ 567860 h 6962172"/>
              <a:gd name="connsiteX1015" fmla="*/ 3655481 w 12408063"/>
              <a:gd name="connsiteY1015" fmla="*/ 550522 h 6962172"/>
              <a:gd name="connsiteX1016" fmla="*/ 3312390 w 12408063"/>
              <a:gd name="connsiteY1016" fmla="*/ 631912 h 6962172"/>
              <a:gd name="connsiteX1017" fmla="*/ 3097361 w 12408063"/>
              <a:gd name="connsiteY1017" fmla="*/ 862597 h 6962172"/>
              <a:gd name="connsiteX1018" fmla="*/ 3023774 w 12408063"/>
              <a:gd name="connsiteY1018" fmla="*/ 1217051 h 6962172"/>
              <a:gd name="connsiteX1019" fmla="*/ 3097361 w 12408063"/>
              <a:gd name="connsiteY1019" fmla="*/ 1570060 h 6962172"/>
              <a:gd name="connsiteX1020" fmla="*/ 3312390 w 12408063"/>
              <a:gd name="connsiteY1020" fmla="*/ 1800264 h 6962172"/>
              <a:gd name="connsiteX1021" fmla="*/ 3655481 w 12408063"/>
              <a:gd name="connsiteY1021" fmla="*/ 1881652 h 6962172"/>
              <a:gd name="connsiteX1022" fmla="*/ 3998094 w 12408063"/>
              <a:gd name="connsiteY1022" fmla="*/ 1800264 h 6962172"/>
              <a:gd name="connsiteX1023" fmla="*/ 4212645 w 12408063"/>
              <a:gd name="connsiteY1023" fmla="*/ 1570060 h 6962172"/>
              <a:gd name="connsiteX1024" fmla="*/ 4286233 w 12408063"/>
              <a:gd name="connsiteY1024" fmla="*/ 1217051 h 6962172"/>
              <a:gd name="connsiteX1025" fmla="*/ 4212645 w 12408063"/>
              <a:gd name="connsiteY1025" fmla="*/ 862597 h 6962172"/>
              <a:gd name="connsiteX1026" fmla="*/ 3998094 w 12408063"/>
              <a:gd name="connsiteY1026" fmla="*/ 631912 h 6962172"/>
              <a:gd name="connsiteX1027" fmla="*/ 3655481 w 12408063"/>
              <a:gd name="connsiteY1027" fmla="*/ 550522 h 6962172"/>
              <a:gd name="connsiteX1028" fmla="*/ 0 w 12408063"/>
              <a:gd name="connsiteY1028" fmla="*/ 0 h 6962172"/>
              <a:gd name="connsiteX1029" fmla="*/ 12280739 w 12408063"/>
              <a:gd name="connsiteY1029" fmla="*/ 0 h 6962172"/>
              <a:gd name="connsiteX1030" fmla="*/ 12280739 w 12408063"/>
              <a:gd name="connsiteY1030" fmla="*/ 2002420 h 6962172"/>
              <a:gd name="connsiteX1031" fmla="*/ 0 w 12408063"/>
              <a:gd name="connsiteY1031" fmla="*/ 2002420 h 6962172"/>
              <a:gd name="connsiteX1032" fmla="*/ 0 w 12408063"/>
              <a:gd name="connsiteY1032" fmla="*/ 2766349 h 6962172"/>
              <a:gd name="connsiteX1033" fmla="*/ 12280739 w 12408063"/>
              <a:gd name="connsiteY1033" fmla="*/ 2766349 h 6962172"/>
              <a:gd name="connsiteX1034" fmla="*/ 12280739 w 12408063"/>
              <a:gd name="connsiteY1034" fmla="*/ 4409954 h 6962172"/>
              <a:gd name="connsiteX1035" fmla="*/ 1 w 12408063"/>
              <a:gd name="connsiteY1035" fmla="*/ 4409954 h 6962172"/>
              <a:gd name="connsiteX1036" fmla="*/ 1 w 12408063"/>
              <a:gd name="connsiteY1036" fmla="*/ 5335928 h 6962172"/>
              <a:gd name="connsiteX1037" fmla="*/ 12280739 w 12408063"/>
              <a:gd name="connsiteY1037" fmla="*/ 5335928 h 6962172"/>
              <a:gd name="connsiteX1038" fmla="*/ 12280739 w 12408063"/>
              <a:gd name="connsiteY1038" fmla="*/ 6962172 h 6962172"/>
              <a:gd name="connsiteX1039" fmla="*/ 0 w 12408063"/>
              <a:gd name="connsiteY1039" fmla="*/ 6962172 h 696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</a:cxnLst>
            <a:rect l="l" t="t" r="r" b="b"/>
            <a:pathLst>
              <a:path w="12408063" h="6962172">
                <a:moveTo>
                  <a:pt x="3565049" y="5651961"/>
                </a:moveTo>
                <a:lnTo>
                  <a:pt x="3680780" y="5651961"/>
                </a:lnTo>
                <a:cubicBezTo>
                  <a:pt x="3714761" y="5651961"/>
                  <a:pt x="3743043" y="5661126"/>
                  <a:pt x="3765630" y="5679459"/>
                </a:cubicBezTo>
                <a:cubicBezTo>
                  <a:pt x="3788217" y="5697791"/>
                  <a:pt x="3799510" y="5725692"/>
                  <a:pt x="3799510" y="5763162"/>
                </a:cubicBezTo>
                <a:cubicBezTo>
                  <a:pt x="3799510" y="5800632"/>
                  <a:pt x="3788516" y="5828936"/>
                  <a:pt x="3766530" y="5848073"/>
                </a:cubicBezTo>
                <a:cubicBezTo>
                  <a:pt x="3744543" y="5867212"/>
                  <a:pt x="3715959" y="5876781"/>
                  <a:pt x="3680780" y="5876781"/>
                </a:cubicBezTo>
                <a:lnTo>
                  <a:pt x="3565049" y="5876781"/>
                </a:lnTo>
                <a:close/>
                <a:moveTo>
                  <a:pt x="1795494" y="5647126"/>
                </a:moveTo>
                <a:cubicBezTo>
                  <a:pt x="1843066" y="5647126"/>
                  <a:pt x="1881244" y="5658709"/>
                  <a:pt x="1910027" y="5681876"/>
                </a:cubicBezTo>
                <a:cubicBezTo>
                  <a:pt x="1938810" y="5705043"/>
                  <a:pt x="1959797" y="5735966"/>
                  <a:pt x="1972990" y="5774645"/>
                </a:cubicBezTo>
                <a:cubicBezTo>
                  <a:pt x="1986182" y="5813324"/>
                  <a:pt x="1992778" y="5856032"/>
                  <a:pt x="1992778" y="5902768"/>
                </a:cubicBezTo>
                <a:cubicBezTo>
                  <a:pt x="1992778" y="5948699"/>
                  <a:pt x="1986182" y="5991004"/>
                  <a:pt x="1972990" y="6029683"/>
                </a:cubicBezTo>
                <a:cubicBezTo>
                  <a:pt x="1959797" y="6068362"/>
                  <a:pt x="1938810" y="6099385"/>
                  <a:pt x="1910027" y="6122753"/>
                </a:cubicBezTo>
                <a:cubicBezTo>
                  <a:pt x="1881244" y="6146122"/>
                  <a:pt x="1843066" y="6157806"/>
                  <a:pt x="1795494" y="6157806"/>
                </a:cubicBezTo>
                <a:cubicBezTo>
                  <a:pt x="1747523" y="6157806"/>
                  <a:pt x="1709046" y="6146122"/>
                  <a:pt x="1680063" y="6122753"/>
                </a:cubicBezTo>
                <a:cubicBezTo>
                  <a:pt x="1651080" y="6099385"/>
                  <a:pt x="1630092" y="6068362"/>
                  <a:pt x="1617100" y="6029683"/>
                </a:cubicBezTo>
                <a:cubicBezTo>
                  <a:pt x="1604107" y="5991004"/>
                  <a:pt x="1597611" y="5948699"/>
                  <a:pt x="1597611" y="5902768"/>
                </a:cubicBezTo>
                <a:cubicBezTo>
                  <a:pt x="1597611" y="5856032"/>
                  <a:pt x="1604107" y="5813324"/>
                  <a:pt x="1617100" y="5774645"/>
                </a:cubicBezTo>
                <a:cubicBezTo>
                  <a:pt x="1630092" y="5735966"/>
                  <a:pt x="1651080" y="5705043"/>
                  <a:pt x="1680063" y="5681876"/>
                </a:cubicBezTo>
                <a:cubicBezTo>
                  <a:pt x="1709046" y="5658709"/>
                  <a:pt x="1747523" y="5647126"/>
                  <a:pt x="1795494" y="5647126"/>
                </a:cubicBezTo>
                <a:close/>
                <a:moveTo>
                  <a:pt x="9963864" y="5495433"/>
                </a:moveTo>
                <a:lnTo>
                  <a:pt x="9963864" y="6308895"/>
                </a:lnTo>
                <a:lnTo>
                  <a:pt x="10147955" y="6308895"/>
                </a:lnTo>
                <a:lnTo>
                  <a:pt x="10147955" y="5743593"/>
                </a:lnTo>
                <a:lnTo>
                  <a:pt x="10323651" y="6047209"/>
                </a:lnTo>
                <a:lnTo>
                  <a:pt x="10440582" y="6047209"/>
                </a:lnTo>
                <a:lnTo>
                  <a:pt x="10612680" y="5741569"/>
                </a:lnTo>
                <a:lnTo>
                  <a:pt x="10612680" y="6308895"/>
                </a:lnTo>
                <a:lnTo>
                  <a:pt x="10801569" y="6308895"/>
                </a:lnTo>
                <a:lnTo>
                  <a:pt x="10801569" y="5495433"/>
                </a:lnTo>
                <a:lnTo>
                  <a:pt x="10587495" y="5495433"/>
                </a:lnTo>
                <a:lnTo>
                  <a:pt x="10388819" y="5844198"/>
                </a:lnTo>
                <a:lnTo>
                  <a:pt x="10188131" y="5495433"/>
                </a:lnTo>
                <a:close/>
                <a:moveTo>
                  <a:pt x="9253883" y="5495433"/>
                </a:moveTo>
                <a:lnTo>
                  <a:pt x="9253883" y="6308895"/>
                </a:lnTo>
                <a:lnTo>
                  <a:pt x="9806157" y="6308895"/>
                </a:lnTo>
                <a:lnTo>
                  <a:pt x="9806157" y="6148136"/>
                </a:lnTo>
                <a:lnTo>
                  <a:pt x="9446370" y="6148136"/>
                </a:lnTo>
                <a:lnTo>
                  <a:pt x="9446370" y="5972269"/>
                </a:lnTo>
                <a:lnTo>
                  <a:pt x="9770178" y="5972269"/>
                </a:lnTo>
                <a:lnTo>
                  <a:pt x="9770178" y="5817554"/>
                </a:lnTo>
                <a:lnTo>
                  <a:pt x="9446370" y="5817554"/>
                </a:lnTo>
                <a:lnTo>
                  <a:pt x="9446370" y="5656191"/>
                </a:lnTo>
                <a:lnTo>
                  <a:pt x="9806157" y="5656191"/>
                </a:lnTo>
                <a:lnTo>
                  <a:pt x="9806157" y="5495433"/>
                </a:lnTo>
                <a:close/>
                <a:moveTo>
                  <a:pt x="8538506" y="5495433"/>
                </a:moveTo>
                <a:lnTo>
                  <a:pt x="8538506" y="5657399"/>
                </a:lnTo>
                <a:lnTo>
                  <a:pt x="8748982" y="5657399"/>
                </a:lnTo>
                <a:lnTo>
                  <a:pt x="8748982" y="6308895"/>
                </a:lnTo>
                <a:lnTo>
                  <a:pt x="8942068" y="6308895"/>
                </a:lnTo>
                <a:lnTo>
                  <a:pt x="8942068" y="5657399"/>
                </a:lnTo>
                <a:lnTo>
                  <a:pt x="9150744" y="5657399"/>
                </a:lnTo>
                <a:lnTo>
                  <a:pt x="9150744" y="5495433"/>
                </a:lnTo>
                <a:close/>
                <a:moveTo>
                  <a:pt x="7098159" y="5495433"/>
                </a:moveTo>
                <a:lnTo>
                  <a:pt x="7370398" y="6013365"/>
                </a:lnTo>
                <a:lnTo>
                  <a:pt x="7370398" y="6308895"/>
                </a:lnTo>
                <a:lnTo>
                  <a:pt x="7568281" y="6308895"/>
                </a:lnTo>
                <a:lnTo>
                  <a:pt x="7568281" y="6013365"/>
                </a:lnTo>
                <a:lnTo>
                  <a:pt x="7840520" y="5495433"/>
                </a:lnTo>
                <a:lnTo>
                  <a:pt x="7625847" y="5495433"/>
                </a:lnTo>
                <a:lnTo>
                  <a:pt x="7468739" y="5833267"/>
                </a:lnTo>
                <a:lnTo>
                  <a:pt x="7312832" y="5495433"/>
                </a:lnTo>
                <a:close/>
                <a:moveTo>
                  <a:pt x="5404760" y="5495433"/>
                </a:moveTo>
                <a:lnTo>
                  <a:pt x="5654213" y="5882220"/>
                </a:lnTo>
                <a:lnTo>
                  <a:pt x="5381974" y="6308895"/>
                </a:lnTo>
                <a:lnTo>
                  <a:pt x="5599645" y="6308895"/>
                </a:lnTo>
                <a:lnTo>
                  <a:pt x="5759750" y="6042374"/>
                </a:lnTo>
                <a:lnTo>
                  <a:pt x="5907262" y="6308895"/>
                </a:lnTo>
                <a:lnTo>
                  <a:pt x="6138127" y="6308895"/>
                </a:lnTo>
                <a:lnTo>
                  <a:pt x="5867686" y="5882220"/>
                </a:lnTo>
                <a:lnTo>
                  <a:pt x="6114140" y="5495433"/>
                </a:lnTo>
                <a:lnTo>
                  <a:pt x="5898868" y="5495433"/>
                </a:lnTo>
                <a:lnTo>
                  <a:pt x="5759750" y="5740800"/>
                </a:lnTo>
                <a:lnTo>
                  <a:pt x="5628428" y="5495433"/>
                </a:lnTo>
                <a:close/>
                <a:moveTo>
                  <a:pt x="4763740" y="5495433"/>
                </a:moveTo>
                <a:lnTo>
                  <a:pt x="4763740" y="6308895"/>
                </a:lnTo>
                <a:lnTo>
                  <a:pt x="5316012" y="6308895"/>
                </a:lnTo>
                <a:lnTo>
                  <a:pt x="5316012" y="6148136"/>
                </a:lnTo>
                <a:lnTo>
                  <a:pt x="4956225" y="6148136"/>
                </a:lnTo>
                <a:lnTo>
                  <a:pt x="4956225" y="5972269"/>
                </a:lnTo>
                <a:lnTo>
                  <a:pt x="5280035" y="5972269"/>
                </a:lnTo>
                <a:lnTo>
                  <a:pt x="5280035" y="5817554"/>
                </a:lnTo>
                <a:lnTo>
                  <a:pt x="4956225" y="5817554"/>
                </a:lnTo>
                <a:lnTo>
                  <a:pt x="4956225" y="5656191"/>
                </a:lnTo>
                <a:lnTo>
                  <a:pt x="5316012" y="5656191"/>
                </a:lnTo>
                <a:lnTo>
                  <a:pt x="5316012" y="5495433"/>
                </a:lnTo>
                <a:close/>
                <a:moveTo>
                  <a:pt x="4130514" y="5495433"/>
                </a:moveTo>
                <a:lnTo>
                  <a:pt x="4130514" y="6308895"/>
                </a:lnTo>
                <a:lnTo>
                  <a:pt x="4649207" y="6308895"/>
                </a:lnTo>
                <a:lnTo>
                  <a:pt x="4649207" y="6137257"/>
                </a:lnTo>
                <a:lnTo>
                  <a:pt x="4323000" y="6137257"/>
                </a:lnTo>
                <a:lnTo>
                  <a:pt x="4323000" y="5495433"/>
                </a:lnTo>
                <a:close/>
                <a:moveTo>
                  <a:pt x="3372563" y="5495433"/>
                </a:moveTo>
                <a:lnTo>
                  <a:pt x="3372563" y="6308895"/>
                </a:lnTo>
                <a:lnTo>
                  <a:pt x="3565049" y="6308895"/>
                </a:lnTo>
                <a:lnTo>
                  <a:pt x="3565049" y="6031496"/>
                </a:lnTo>
                <a:lnTo>
                  <a:pt x="3699370" y="6031496"/>
                </a:lnTo>
                <a:cubicBezTo>
                  <a:pt x="3753736" y="6031496"/>
                  <a:pt x="3803508" y="6022128"/>
                  <a:pt x="3848681" y="6003393"/>
                </a:cubicBezTo>
                <a:cubicBezTo>
                  <a:pt x="3893854" y="5984658"/>
                  <a:pt x="3930033" y="5955448"/>
                  <a:pt x="3957217" y="5915761"/>
                </a:cubicBezTo>
                <a:cubicBezTo>
                  <a:pt x="3984401" y="5876075"/>
                  <a:pt x="3997993" y="5825209"/>
                  <a:pt x="3997993" y="5763162"/>
                </a:cubicBezTo>
                <a:cubicBezTo>
                  <a:pt x="3997993" y="5701115"/>
                  <a:pt x="3984401" y="5650349"/>
                  <a:pt x="3957217" y="5610864"/>
                </a:cubicBezTo>
                <a:cubicBezTo>
                  <a:pt x="3930033" y="5571380"/>
                  <a:pt x="3893854" y="5542270"/>
                  <a:pt x="3848681" y="5523536"/>
                </a:cubicBezTo>
                <a:cubicBezTo>
                  <a:pt x="3803508" y="5504800"/>
                  <a:pt x="3753736" y="5495433"/>
                  <a:pt x="3699370" y="5495433"/>
                </a:cubicBezTo>
                <a:close/>
                <a:moveTo>
                  <a:pt x="2345969" y="5495433"/>
                </a:moveTo>
                <a:lnTo>
                  <a:pt x="2345969" y="6308895"/>
                </a:lnTo>
                <a:lnTo>
                  <a:pt x="2530060" y="6308895"/>
                </a:lnTo>
                <a:lnTo>
                  <a:pt x="2530060" y="5743593"/>
                </a:lnTo>
                <a:lnTo>
                  <a:pt x="2705757" y="6047209"/>
                </a:lnTo>
                <a:lnTo>
                  <a:pt x="2822688" y="6047209"/>
                </a:lnTo>
                <a:lnTo>
                  <a:pt x="2994786" y="5741569"/>
                </a:lnTo>
                <a:lnTo>
                  <a:pt x="2994786" y="6308895"/>
                </a:lnTo>
                <a:lnTo>
                  <a:pt x="3183674" y="6308895"/>
                </a:lnTo>
                <a:lnTo>
                  <a:pt x="3183674" y="5495433"/>
                </a:lnTo>
                <a:lnTo>
                  <a:pt x="2969600" y="5495433"/>
                </a:lnTo>
                <a:lnTo>
                  <a:pt x="2770925" y="5844198"/>
                </a:lnTo>
                <a:lnTo>
                  <a:pt x="2570236" y="5495433"/>
                </a:lnTo>
                <a:close/>
                <a:moveTo>
                  <a:pt x="11268093" y="5485763"/>
                </a:moveTo>
                <a:cubicBezTo>
                  <a:pt x="11209327" y="5485763"/>
                  <a:pt x="11156759" y="5493418"/>
                  <a:pt x="11110386" y="5508728"/>
                </a:cubicBezTo>
                <a:cubicBezTo>
                  <a:pt x="11064013" y="5524039"/>
                  <a:pt x="11027235" y="5548616"/>
                  <a:pt x="11000051" y="5582460"/>
                </a:cubicBezTo>
                <a:cubicBezTo>
                  <a:pt x="10972866" y="5616304"/>
                  <a:pt x="10959275" y="5660825"/>
                  <a:pt x="10959275" y="5716023"/>
                </a:cubicBezTo>
                <a:cubicBezTo>
                  <a:pt x="10959275" y="5767594"/>
                  <a:pt x="10971067" y="5809093"/>
                  <a:pt x="10994654" y="5840519"/>
                </a:cubicBezTo>
                <a:cubicBezTo>
                  <a:pt x="11018240" y="5871946"/>
                  <a:pt x="11050621" y="5897430"/>
                  <a:pt x="11091797" y="5916970"/>
                </a:cubicBezTo>
                <a:cubicBezTo>
                  <a:pt x="11132972" y="5936511"/>
                  <a:pt x="11180344" y="5954138"/>
                  <a:pt x="11233913" y="5969852"/>
                </a:cubicBezTo>
                <a:cubicBezTo>
                  <a:pt x="11279885" y="5983551"/>
                  <a:pt x="11315165" y="5995637"/>
                  <a:pt x="11339751" y="6006113"/>
                </a:cubicBezTo>
                <a:cubicBezTo>
                  <a:pt x="11364336" y="6016588"/>
                  <a:pt x="11381326" y="6027870"/>
                  <a:pt x="11390720" y="6039957"/>
                </a:cubicBezTo>
                <a:cubicBezTo>
                  <a:pt x="11400114" y="6052043"/>
                  <a:pt x="11404812" y="6067555"/>
                  <a:pt x="11404812" y="6086492"/>
                </a:cubicBezTo>
                <a:cubicBezTo>
                  <a:pt x="11404812" y="6104220"/>
                  <a:pt x="11399715" y="6118926"/>
                  <a:pt x="11389521" y="6130610"/>
                </a:cubicBezTo>
                <a:cubicBezTo>
                  <a:pt x="11379327" y="6142294"/>
                  <a:pt x="11364735" y="6150956"/>
                  <a:pt x="11345747" y="6156597"/>
                </a:cubicBezTo>
                <a:cubicBezTo>
                  <a:pt x="11326759" y="6162238"/>
                  <a:pt x="11304072" y="6165058"/>
                  <a:pt x="11277687" y="6165058"/>
                </a:cubicBezTo>
                <a:cubicBezTo>
                  <a:pt x="11251302" y="6165058"/>
                  <a:pt x="11228117" y="6161735"/>
                  <a:pt x="11208128" y="6155086"/>
                </a:cubicBezTo>
                <a:cubicBezTo>
                  <a:pt x="11188140" y="6148439"/>
                  <a:pt x="11172350" y="6137359"/>
                  <a:pt x="11160756" y="6121847"/>
                </a:cubicBezTo>
                <a:cubicBezTo>
                  <a:pt x="11149162" y="6106335"/>
                  <a:pt x="11142567" y="6085485"/>
                  <a:pt x="11140968" y="6059296"/>
                </a:cubicBezTo>
                <a:lnTo>
                  <a:pt x="10943085" y="6059296"/>
                </a:lnTo>
                <a:cubicBezTo>
                  <a:pt x="10943085" y="6121343"/>
                  <a:pt x="10957776" y="6171505"/>
                  <a:pt x="10987159" y="6209781"/>
                </a:cubicBezTo>
                <a:cubicBezTo>
                  <a:pt x="11016541" y="6248056"/>
                  <a:pt x="11056218" y="6275958"/>
                  <a:pt x="11106189" y="6293484"/>
                </a:cubicBezTo>
                <a:cubicBezTo>
                  <a:pt x="11156159" y="6311010"/>
                  <a:pt x="11212526" y="6319773"/>
                  <a:pt x="11275289" y="6319773"/>
                </a:cubicBezTo>
                <a:cubicBezTo>
                  <a:pt x="11337651" y="6319773"/>
                  <a:pt x="11393619" y="6311715"/>
                  <a:pt x="11443189" y="6295599"/>
                </a:cubicBezTo>
                <a:cubicBezTo>
                  <a:pt x="11492759" y="6279482"/>
                  <a:pt x="11531936" y="6253395"/>
                  <a:pt x="11560719" y="6217335"/>
                </a:cubicBezTo>
                <a:cubicBezTo>
                  <a:pt x="11589502" y="6181275"/>
                  <a:pt x="11603894" y="6133632"/>
                  <a:pt x="11603894" y="6074405"/>
                </a:cubicBezTo>
                <a:cubicBezTo>
                  <a:pt x="11603894" y="6021624"/>
                  <a:pt x="11594300" y="5979219"/>
                  <a:pt x="11575111" y="5947188"/>
                </a:cubicBezTo>
                <a:cubicBezTo>
                  <a:pt x="11555923" y="5915157"/>
                  <a:pt x="11526639" y="5888968"/>
                  <a:pt x="11487263" y="5868622"/>
                </a:cubicBezTo>
                <a:cubicBezTo>
                  <a:pt x="11447887" y="5848275"/>
                  <a:pt x="11397816" y="5828836"/>
                  <a:pt x="11337052" y="5810301"/>
                </a:cubicBezTo>
                <a:cubicBezTo>
                  <a:pt x="11287482" y="5794991"/>
                  <a:pt x="11249804" y="5781695"/>
                  <a:pt x="11224018" y="5770414"/>
                </a:cubicBezTo>
                <a:cubicBezTo>
                  <a:pt x="11198234" y="5759133"/>
                  <a:pt x="11180745" y="5748153"/>
                  <a:pt x="11171550" y="5737477"/>
                </a:cubicBezTo>
                <a:cubicBezTo>
                  <a:pt x="11162355" y="5726800"/>
                  <a:pt x="11157757" y="5714814"/>
                  <a:pt x="11157757" y="5701518"/>
                </a:cubicBezTo>
                <a:cubicBezTo>
                  <a:pt x="11157757" y="5677746"/>
                  <a:pt x="11168651" y="5660724"/>
                  <a:pt x="11190439" y="5650450"/>
                </a:cubicBezTo>
                <a:cubicBezTo>
                  <a:pt x="11212226" y="5640176"/>
                  <a:pt x="11237711" y="5635039"/>
                  <a:pt x="11266893" y="5635039"/>
                </a:cubicBezTo>
                <a:cubicBezTo>
                  <a:pt x="11298075" y="5635039"/>
                  <a:pt x="11325059" y="5642190"/>
                  <a:pt x="11347845" y="5656493"/>
                </a:cubicBezTo>
                <a:cubicBezTo>
                  <a:pt x="11370632" y="5670796"/>
                  <a:pt x="11382025" y="5693057"/>
                  <a:pt x="11382025" y="5723274"/>
                </a:cubicBezTo>
                <a:lnTo>
                  <a:pt x="11579908" y="5723274"/>
                </a:lnTo>
                <a:cubicBezTo>
                  <a:pt x="11579908" y="5668479"/>
                  <a:pt x="11565817" y="5623556"/>
                  <a:pt x="11537633" y="5588504"/>
                </a:cubicBezTo>
                <a:cubicBezTo>
                  <a:pt x="11509450" y="5553451"/>
                  <a:pt x="11471672" y="5527564"/>
                  <a:pt x="11424300" y="5510844"/>
                </a:cubicBezTo>
                <a:cubicBezTo>
                  <a:pt x="11376928" y="5494123"/>
                  <a:pt x="11324859" y="5485763"/>
                  <a:pt x="11268093" y="5485763"/>
                </a:cubicBezTo>
                <a:close/>
                <a:moveTo>
                  <a:pt x="8169125" y="5485763"/>
                </a:moveTo>
                <a:cubicBezTo>
                  <a:pt x="8110361" y="5485763"/>
                  <a:pt x="8057791" y="5493418"/>
                  <a:pt x="8011419" y="5508728"/>
                </a:cubicBezTo>
                <a:cubicBezTo>
                  <a:pt x="7965047" y="5524039"/>
                  <a:pt x="7928268" y="5548616"/>
                  <a:pt x="7901083" y="5582460"/>
                </a:cubicBezTo>
                <a:cubicBezTo>
                  <a:pt x="7873900" y="5616304"/>
                  <a:pt x="7860308" y="5660825"/>
                  <a:pt x="7860308" y="5716023"/>
                </a:cubicBezTo>
                <a:cubicBezTo>
                  <a:pt x="7860308" y="5767594"/>
                  <a:pt x="7872101" y="5809093"/>
                  <a:pt x="7895687" y="5840519"/>
                </a:cubicBezTo>
                <a:cubicBezTo>
                  <a:pt x="7919273" y="5871946"/>
                  <a:pt x="7951654" y="5897430"/>
                  <a:pt x="7992829" y="5916970"/>
                </a:cubicBezTo>
                <a:cubicBezTo>
                  <a:pt x="8034006" y="5936511"/>
                  <a:pt x="8081377" y="5954138"/>
                  <a:pt x="8134945" y="5969852"/>
                </a:cubicBezTo>
                <a:cubicBezTo>
                  <a:pt x="8180918" y="5983551"/>
                  <a:pt x="8216197" y="5995637"/>
                  <a:pt x="8240783" y="6006113"/>
                </a:cubicBezTo>
                <a:cubicBezTo>
                  <a:pt x="8265369" y="6016588"/>
                  <a:pt x="8282358" y="6027870"/>
                  <a:pt x="8291753" y="6039957"/>
                </a:cubicBezTo>
                <a:cubicBezTo>
                  <a:pt x="8301147" y="6052043"/>
                  <a:pt x="8305844" y="6067555"/>
                  <a:pt x="8305844" y="6086492"/>
                </a:cubicBezTo>
                <a:cubicBezTo>
                  <a:pt x="8305844" y="6104220"/>
                  <a:pt x="8300747" y="6118926"/>
                  <a:pt x="8290554" y="6130610"/>
                </a:cubicBezTo>
                <a:cubicBezTo>
                  <a:pt x="8280360" y="6142294"/>
                  <a:pt x="8265769" y="6150956"/>
                  <a:pt x="8246779" y="6156597"/>
                </a:cubicBezTo>
                <a:cubicBezTo>
                  <a:pt x="8227790" y="6162238"/>
                  <a:pt x="8205104" y="6165058"/>
                  <a:pt x="8178720" y="6165058"/>
                </a:cubicBezTo>
                <a:cubicBezTo>
                  <a:pt x="8152335" y="6165058"/>
                  <a:pt x="8129148" y="6161735"/>
                  <a:pt x="8109161" y="6155086"/>
                </a:cubicBezTo>
                <a:cubicBezTo>
                  <a:pt x="8089173" y="6148439"/>
                  <a:pt x="8073381" y="6137359"/>
                  <a:pt x="8061789" y="6121847"/>
                </a:cubicBezTo>
                <a:cubicBezTo>
                  <a:pt x="8050196" y="6106335"/>
                  <a:pt x="8043600" y="6085485"/>
                  <a:pt x="8042001" y="6059296"/>
                </a:cubicBezTo>
                <a:lnTo>
                  <a:pt x="7844118" y="6059296"/>
                </a:lnTo>
                <a:cubicBezTo>
                  <a:pt x="7844118" y="6121343"/>
                  <a:pt x="7858809" y="6171505"/>
                  <a:pt x="7888191" y="6209781"/>
                </a:cubicBezTo>
                <a:cubicBezTo>
                  <a:pt x="7917575" y="6248056"/>
                  <a:pt x="7957251" y="6275958"/>
                  <a:pt x="8007221" y="6293484"/>
                </a:cubicBezTo>
                <a:cubicBezTo>
                  <a:pt x="8057191" y="6311010"/>
                  <a:pt x="8113558" y="6319773"/>
                  <a:pt x="8176321" y="6319773"/>
                </a:cubicBezTo>
                <a:cubicBezTo>
                  <a:pt x="8238684" y="6319773"/>
                  <a:pt x="8294651" y="6311715"/>
                  <a:pt x="8344221" y="6295599"/>
                </a:cubicBezTo>
                <a:cubicBezTo>
                  <a:pt x="8393792" y="6279482"/>
                  <a:pt x="8432970" y="6253395"/>
                  <a:pt x="8461752" y="6217335"/>
                </a:cubicBezTo>
                <a:cubicBezTo>
                  <a:pt x="8490535" y="6181275"/>
                  <a:pt x="8504926" y="6133632"/>
                  <a:pt x="8504926" y="6074405"/>
                </a:cubicBezTo>
                <a:cubicBezTo>
                  <a:pt x="8504926" y="6021624"/>
                  <a:pt x="8495332" y="5979219"/>
                  <a:pt x="8476143" y="5947188"/>
                </a:cubicBezTo>
                <a:cubicBezTo>
                  <a:pt x="8456955" y="5915157"/>
                  <a:pt x="8427672" y="5888968"/>
                  <a:pt x="8388296" y="5868622"/>
                </a:cubicBezTo>
                <a:cubicBezTo>
                  <a:pt x="8348918" y="5848275"/>
                  <a:pt x="8298849" y="5828836"/>
                  <a:pt x="8238085" y="5810301"/>
                </a:cubicBezTo>
                <a:cubicBezTo>
                  <a:pt x="8188513" y="5794991"/>
                  <a:pt x="8150836" y="5781695"/>
                  <a:pt x="8125052" y="5770414"/>
                </a:cubicBezTo>
                <a:cubicBezTo>
                  <a:pt x="8099266" y="5759133"/>
                  <a:pt x="8081777" y="5748153"/>
                  <a:pt x="8072583" y="5737477"/>
                </a:cubicBezTo>
                <a:cubicBezTo>
                  <a:pt x="8063388" y="5726800"/>
                  <a:pt x="8058791" y="5714814"/>
                  <a:pt x="8058791" y="5701518"/>
                </a:cubicBezTo>
                <a:cubicBezTo>
                  <a:pt x="8058791" y="5677746"/>
                  <a:pt x="8069685" y="5660724"/>
                  <a:pt x="8091471" y="5650450"/>
                </a:cubicBezTo>
                <a:cubicBezTo>
                  <a:pt x="8113259" y="5640176"/>
                  <a:pt x="8138743" y="5635039"/>
                  <a:pt x="8167927" y="5635039"/>
                </a:cubicBezTo>
                <a:cubicBezTo>
                  <a:pt x="8199108" y="5635039"/>
                  <a:pt x="8226092" y="5642190"/>
                  <a:pt x="8248879" y="5656493"/>
                </a:cubicBezTo>
                <a:cubicBezTo>
                  <a:pt x="8271665" y="5670796"/>
                  <a:pt x="8283059" y="5693057"/>
                  <a:pt x="8283059" y="5723274"/>
                </a:cubicBezTo>
                <a:lnTo>
                  <a:pt x="8480940" y="5723274"/>
                </a:lnTo>
                <a:cubicBezTo>
                  <a:pt x="8480940" y="5668479"/>
                  <a:pt x="8466848" y="5623556"/>
                  <a:pt x="8438666" y="5588504"/>
                </a:cubicBezTo>
                <a:cubicBezTo>
                  <a:pt x="8410482" y="5553451"/>
                  <a:pt x="8372705" y="5527564"/>
                  <a:pt x="8325333" y="5510844"/>
                </a:cubicBezTo>
                <a:cubicBezTo>
                  <a:pt x="8277961" y="5494123"/>
                  <a:pt x="8225892" y="5485763"/>
                  <a:pt x="8169125" y="5485763"/>
                </a:cubicBezTo>
                <a:close/>
                <a:moveTo>
                  <a:pt x="6758759" y="5485763"/>
                </a:moveTo>
                <a:cubicBezTo>
                  <a:pt x="6699995" y="5485763"/>
                  <a:pt x="6647425" y="5493418"/>
                  <a:pt x="6601053" y="5508728"/>
                </a:cubicBezTo>
                <a:cubicBezTo>
                  <a:pt x="6554681" y="5524039"/>
                  <a:pt x="6517902" y="5548616"/>
                  <a:pt x="6490717" y="5582460"/>
                </a:cubicBezTo>
                <a:cubicBezTo>
                  <a:pt x="6463534" y="5616304"/>
                  <a:pt x="6449942" y="5660825"/>
                  <a:pt x="6449942" y="5716023"/>
                </a:cubicBezTo>
                <a:cubicBezTo>
                  <a:pt x="6449942" y="5767594"/>
                  <a:pt x="6461735" y="5809093"/>
                  <a:pt x="6485321" y="5840519"/>
                </a:cubicBezTo>
                <a:cubicBezTo>
                  <a:pt x="6508907" y="5871946"/>
                  <a:pt x="6541288" y="5897430"/>
                  <a:pt x="6582463" y="5916970"/>
                </a:cubicBezTo>
                <a:cubicBezTo>
                  <a:pt x="6623640" y="5936511"/>
                  <a:pt x="6671011" y="5954138"/>
                  <a:pt x="6724579" y="5969852"/>
                </a:cubicBezTo>
                <a:cubicBezTo>
                  <a:pt x="6770552" y="5983551"/>
                  <a:pt x="6805831" y="5995637"/>
                  <a:pt x="6830417" y="6006113"/>
                </a:cubicBezTo>
                <a:cubicBezTo>
                  <a:pt x="6855003" y="6016588"/>
                  <a:pt x="6871992" y="6027870"/>
                  <a:pt x="6881387" y="6039957"/>
                </a:cubicBezTo>
                <a:cubicBezTo>
                  <a:pt x="6890781" y="6052043"/>
                  <a:pt x="6895478" y="6067555"/>
                  <a:pt x="6895478" y="6086492"/>
                </a:cubicBezTo>
                <a:cubicBezTo>
                  <a:pt x="6895478" y="6104220"/>
                  <a:pt x="6890381" y="6118926"/>
                  <a:pt x="6880188" y="6130610"/>
                </a:cubicBezTo>
                <a:cubicBezTo>
                  <a:pt x="6869994" y="6142294"/>
                  <a:pt x="6855402" y="6150956"/>
                  <a:pt x="6836413" y="6156597"/>
                </a:cubicBezTo>
                <a:cubicBezTo>
                  <a:pt x="6817424" y="6162238"/>
                  <a:pt x="6794738" y="6165058"/>
                  <a:pt x="6768353" y="6165058"/>
                </a:cubicBezTo>
                <a:cubicBezTo>
                  <a:pt x="6741969" y="6165058"/>
                  <a:pt x="6718782" y="6161735"/>
                  <a:pt x="6698795" y="6155086"/>
                </a:cubicBezTo>
                <a:cubicBezTo>
                  <a:pt x="6678806" y="6148439"/>
                  <a:pt x="6663015" y="6137359"/>
                  <a:pt x="6651423" y="6121847"/>
                </a:cubicBezTo>
                <a:cubicBezTo>
                  <a:pt x="6639830" y="6106335"/>
                  <a:pt x="6633234" y="6085485"/>
                  <a:pt x="6631635" y="6059296"/>
                </a:cubicBezTo>
                <a:lnTo>
                  <a:pt x="6433752" y="6059296"/>
                </a:lnTo>
                <a:cubicBezTo>
                  <a:pt x="6433752" y="6121343"/>
                  <a:pt x="6448443" y="6171505"/>
                  <a:pt x="6477825" y="6209781"/>
                </a:cubicBezTo>
                <a:cubicBezTo>
                  <a:pt x="6507208" y="6248056"/>
                  <a:pt x="6546885" y="6275958"/>
                  <a:pt x="6596855" y="6293484"/>
                </a:cubicBezTo>
                <a:cubicBezTo>
                  <a:pt x="6646825" y="6311010"/>
                  <a:pt x="6703192" y="6319773"/>
                  <a:pt x="6765955" y="6319773"/>
                </a:cubicBezTo>
                <a:cubicBezTo>
                  <a:pt x="6828318" y="6319773"/>
                  <a:pt x="6884285" y="6311715"/>
                  <a:pt x="6933855" y="6295599"/>
                </a:cubicBezTo>
                <a:cubicBezTo>
                  <a:pt x="6983427" y="6279482"/>
                  <a:pt x="7022604" y="6253395"/>
                  <a:pt x="7051387" y="6217335"/>
                </a:cubicBezTo>
                <a:cubicBezTo>
                  <a:pt x="7080170" y="6181275"/>
                  <a:pt x="7094561" y="6133632"/>
                  <a:pt x="7094561" y="6074405"/>
                </a:cubicBezTo>
                <a:cubicBezTo>
                  <a:pt x="7094561" y="6021624"/>
                  <a:pt x="7084966" y="5979219"/>
                  <a:pt x="7065778" y="5947188"/>
                </a:cubicBezTo>
                <a:cubicBezTo>
                  <a:pt x="7046589" y="5915157"/>
                  <a:pt x="7017306" y="5888968"/>
                  <a:pt x="6977930" y="5868622"/>
                </a:cubicBezTo>
                <a:cubicBezTo>
                  <a:pt x="6938552" y="5848275"/>
                  <a:pt x="6888483" y="5828836"/>
                  <a:pt x="6827718" y="5810301"/>
                </a:cubicBezTo>
                <a:cubicBezTo>
                  <a:pt x="6778147" y="5794991"/>
                  <a:pt x="6740470" y="5781695"/>
                  <a:pt x="6714686" y="5770414"/>
                </a:cubicBezTo>
                <a:cubicBezTo>
                  <a:pt x="6688900" y="5759133"/>
                  <a:pt x="6671411" y="5748153"/>
                  <a:pt x="6662217" y="5737477"/>
                </a:cubicBezTo>
                <a:cubicBezTo>
                  <a:pt x="6653022" y="5726800"/>
                  <a:pt x="6648425" y="5714814"/>
                  <a:pt x="6648425" y="5701518"/>
                </a:cubicBezTo>
                <a:cubicBezTo>
                  <a:pt x="6648425" y="5677746"/>
                  <a:pt x="6659319" y="5660724"/>
                  <a:pt x="6681105" y="5650450"/>
                </a:cubicBezTo>
                <a:cubicBezTo>
                  <a:pt x="6702892" y="5640176"/>
                  <a:pt x="6728377" y="5635039"/>
                  <a:pt x="6757560" y="5635039"/>
                </a:cubicBezTo>
                <a:cubicBezTo>
                  <a:pt x="6788742" y="5635039"/>
                  <a:pt x="6815726" y="5642190"/>
                  <a:pt x="6838512" y="5656493"/>
                </a:cubicBezTo>
                <a:cubicBezTo>
                  <a:pt x="6861299" y="5670796"/>
                  <a:pt x="6872692" y="5693057"/>
                  <a:pt x="6872692" y="5723274"/>
                </a:cubicBezTo>
                <a:lnTo>
                  <a:pt x="7070575" y="5723274"/>
                </a:lnTo>
                <a:cubicBezTo>
                  <a:pt x="7070575" y="5668479"/>
                  <a:pt x="7056483" y="5623556"/>
                  <a:pt x="7028300" y="5588504"/>
                </a:cubicBezTo>
                <a:cubicBezTo>
                  <a:pt x="7000116" y="5553451"/>
                  <a:pt x="6962339" y="5527564"/>
                  <a:pt x="6914967" y="5510844"/>
                </a:cubicBezTo>
                <a:cubicBezTo>
                  <a:pt x="6867595" y="5494123"/>
                  <a:pt x="6815526" y="5485763"/>
                  <a:pt x="6758759" y="5485763"/>
                </a:cubicBezTo>
                <a:close/>
                <a:moveTo>
                  <a:pt x="1795494" y="5484554"/>
                </a:moveTo>
                <a:cubicBezTo>
                  <a:pt x="1711145" y="5484554"/>
                  <a:pt x="1639387" y="5501577"/>
                  <a:pt x="1580222" y="5535622"/>
                </a:cubicBezTo>
                <a:cubicBezTo>
                  <a:pt x="1521056" y="5569668"/>
                  <a:pt x="1476083" y="5617916"/>
                  <a:pt x="1445302" y="5680365"/>
                </a:cubicBezTo>
                <a:cubicBezTo>
                  <a:pt x="1414519" y="5742816"/>
                  <a:pt x="1399129" y="5816950"/>
                  <a:pt x="1399129" y="5902768"/>
                </a:cubicBezTo>
                <a:cubicBezTo>
                  <a:pt x="1399129" y="5988184"/>
                  <a:pt x="1414519" y="6062016"/>
                  <a:pt x="1445302" y="6124264"/>
                </a:cubicBezTo>
                <a:cubicBezTo>
                  <a:pt x="1476083" y="6186512"/>
                  <a:pt x="1521056" y="6234660"/>
                  <a:pt x="1580222" y="6268705"/>
                </a:cubicBezTo>
                <a:cubicBezTo>
                  <a:pt x="1639387" y="6302751"/>
                  <a:pt x="1711145" y="6319773"/>
                  <a:pt x="1795494" y="6319773"/>
                </a:cubicBezTo>
                <a:cubicBezTo>
                  <a:pt x="1879845" y="6319773"/>
                  <a:pt x="1951503" y="6302751"/>
                  <a:pt x="2010468" y="6268705"/>
                </a:cubicBezTo>
                <a:cubicBezTo>
                  <a:pt x="2069433" y="6234660"/>
                  <a:pt x="2114306" y="6186512"/>
                  <a:pt x="2145088" y="6124264"/>
                </a:cubicBezTo>
                <a:cubicBezTo>
                  <a:pt x="2175870" y="6062016"/>
                  <a:pt x="2191261" y="5988184"/>
                  <a:pt x="2191261" y="5902768"/>
                </a:cubicBezTo>
                <a:cubicBezTo>
                  <a:pt x="2191261" y="5816950"/>
                  <a:pt x="2175870" y="5742816"/>
                  <a:pt x="2145088" y="5680365"/>
                </a:cubicBezTo>
                <a:cubicBezTo>
                  <a:pt x="2114306" y="5617916"/>
                  <a:pt x="2069433" y="5569668"/>
                  <a:pt x="2010468" y="5535622"/>
                </a:cubicBezTo>
                <a:cubicBezTo>
                  <a:pt x="1951503" y="5501577"/>
                  <a:pt x="1879845" y="5484554"/>
                  <a:pt x="1795494" y="5484554"/>
                </a:cubicBezTo>
                <a:close/>
                <a:moveTo>
                  <a:pt x="932005" y="5484554"/>
                </a:moveTo>
                <a:cubicBezTo>
                  <a:pt x="851253" y="5484554"/>
                  <a:pt x="781194" y="5501577"/>
                  <a:pt x="721829" y="5535622"/>
                </a:cubicBezTo>
                <a:cubicBezTo>
                  <a:pt x="662464" y="5569668"/>
                  <a:pt x="616592" y="5617916"/>
                  <a:pt x="584211" y="5680365"/>
                </a:cubicBezTo>
                <a:cubicBezTo>
                  <a:pt x="551830" y="5742816"/>
                  <a:pt x="535640" y="5816950"/>
                  <a:pt x="535640" y="5902768"/>
                </a:cubicBezTo>
                <a:cubicBezTo>
                  <a:pt x="535640" y="5988184"/>
                  <a:pt x="551830" y="6062016"/>
                  <a:pt x="584211" y="6124264"/>
                </a:cubicBezTo>
                <a:cubicBezTo>
                  <a:pt x="616592" y="6186512"/>
                  <a:pt x="662464" y="6234660"/>
                  <a:pt x="721829" y="6268705"/>
                </a:cubicBezTo>
                <a:cubicBezTo>
                  <a:pt x="781194" y="6302751"/>
                  <a:pt x="851253" y="6319773"/>
                  <a:pt x="932005" y="6319773"/>
                </a:cubicBezTo>
                <a:cubicBezTo>
                  <a:pt x="1007161" y="6319773"/>
                  <a:pt x="1071322" y="6307384"/>
                  <a:pt x="1124491" y="6282605"/>
                </a:cubicBezTo>
                <a:cubicBezTo>
                  <a:pt x="1177660" y="6257826"/>
                  <a:pt x="1219135" y="6221968"/>
                  <a:pt x="1248918" y="6175031"/>
                </a:cubicBezTo>
                <a:cubicBezTo>
                  <a:pt x="1278700" y="6128092"/>
                  <a:pt x="1295790" y="6070981"/>
                  <a:pt x="1300187" y="6003695"/>
                </a:cubicBezTo>
                <a:lnTo>
                  <a:pt x="1101705" y="6003695"/>
                </a:lnTo>
                <a:cubicBezTo>
                  <a:pt x="1097707" y="6052043"/>
                  <a:pt x="1081416" y="6089816"/>
                  <a:pt x="1052834" y="6117012"/>
                </a:cubicBezTo>
                <a:cubicBezTo>
                  <a:pt x="1024250" y="6144208"/>
                  <a:pt x="983974" y="6157806"/>
                  <a:pt x="932005" y="6157806"/>
                </a:cubicBezTo>
                <a:cubicBezTo>
                  <a:pt x="884033" y="6157806"/>
                  <a:pt x="845556" y="6145820"/>
                  <a:pt x="816574" y="6121847"/>
                </a:cubicBezTo>
                <a:cubicBezTo>
                  <a:pt x="787590" y="6097874"/>
                  <a:pt x="766603" y="6066448"/>
                  <a:pt x="753611" y="6027567"/>
                </a:cubicBezTo>
                <a:cubicBezTo>
                  <a:pt x="740618" y="5988687"/>
                  <a:pt x="734122" y="5947087"/>
                  <a:pt x="734122" y="5902768"/>
                </a:cubicBezTo>
                <a:cubicBezTo>
                  <a:pt x="734122" y="5858046"/>
                  <a:pt x="740618" y="5816346"/>
                  <a:pt x="753611" y="5777667"/>
                </a:cubicBezTo>
                <a:cubicBezTo>
                  <a:pt x="766603" y="5738988"/>
                  <a:pt x="787590" y="5707561"/>
                  <a:pt x="816574" y="5683387"/>
                </a:cubicBezTo>
                <a:cubicBezTo>
                  <a:pt x="845556" y="5659213"/>
                  <a:pt x="884033" y="5647126"/>
                  <a:pt x="932005" y="5647126"/>
                </a:cubicBezTo>
                <a:cubicBezTo>
                  <a:pt x="962787" y="5647126"/>
                  <a:pt x="990170" y="5652162"/>
                  <a:pt x="1014156" y="5662235"/>
                </a:cubicBezTo>
                <a:cubicBezTo>
                  <a:pt x="1038142" y="5672308"/>
                  <a:pt x="1057630" y="5687315"/>
                  <a:pt x="1072622" y="5707260"/>
                </a:cubicBezTo>
                <a:cubicBezTo>
                  <a:pt x="1087613" y="5727203"/>
                  <a:pt x="1097307" y="5752082"/>
                  <a:pt x="1101705" y="5781897"/>
                </a:cubicBezTo>
                <a:lnTo>
                  <a:pt x="1299588" y="5781897"/>
                </a:lnTo>
                <a:cubicBezTo>
                  <a:pt x="1297589" y="5718238"/>
                  <a:pt x="1279900" y="5664249"/>
                  <a:pt x="1246519" y="5619930"/>
                </a:cubicBezTo>
                <a:cubicBezTo>
                  <a:pt x="1213138" y="5575611"/>
                  <a:pt x="1168965" y="5541968"/>
                  <a:pt x="1113998" y="5519003"/>
                </a:cubicBezTo>
                <a:cubicBezTo>
                  <a:pt x="1059030" y="5496037"/>
                  <a:pt x="998366" y="5484554"/>
                  <a:pt x="932005" y="5484554"/>
                </a:cubicBezTo>
                <a:close/>
                <a:moveTo>
                  <a:pt x="12280739" y="4409954"/>
                </a:moveTo>
                <a:lnTo>
                  <a:pt x="12408063" y="4409954"/>
                </a:lnTo>
                <a:lnTo>
                  <a:pt x="12408063" y="5335928"/>
                </a:lnTo>
                <a:lnTo>
                  <a:pt x="12280739" y="5335928"/>
                </a:lnTo>
                <a:close/>
                <a:moveTo>
                  <a:pt x="8708741" y="4096233"/>
                </a:moveTo>
                <a:cubicBezTo>
                  <a:pt x="8716636" y="4096233"/>
                  <a:pt x="8722757" y="4098147"/>
                  <a:pt x="8727105" y="4101974"/>
                </a:cubicBezTo>
                <a:cubicBezTo>
                  <a:pt x="8731452" y="4105801"/>
                  <a:pt x="8734476" y="4110863"/>
                  <a:pt x="8736174" y="4117158"/>
                </a:cubicBezTo>
                <a:cubicBezTo>
                  <a:pt x="8737874" y="4123454"/>
                  <a:pt x="8738723" y="4130379"/>
                  <a:pt x="8738723" y="4137933"/>
                </a:cubicBezTo>
                <a:cubicBezTo>
                  <a:pt x="8738723" y="4145186"/>
                  <a:pt x="8737874" y="4151935"/>
                  <a:pt x="8736174" y="4158179"/>
                </a:cubicBezTo>
                <a:cubicBezTo>
                  <a:pt x="8734476" y="4164425"/>
                  <a:pt x="8731452" y="4169436"/>
                  <a:pt x="8727105" y="4173213"/>
                </a:cubicBezTo>
                <a:cubicBezTo>
                  <a:pt x="8722757" y="4176990"/>
                  <a:pt x="8716636" y="4178879"/>
                  <a:pt x="8708741" y="4178879"/>
                </a:cubicBezTo>
                <a:cubicBezTo>
                  <a:pt x="8701046" y="4178879"/>
                  <a:pt x="8695024" y="4176990"/>
                  <a:pt x="8690677" y="4173213"/>
                </a:cubicBezTo>
                <a:cubicBezTo>
                  <a:pt x="8686329" y="4169436"/>
                  <a:pt x="8683306" y="4164425"/>
                  <a:pt x="8681607" y="4158179"/>
                </a:cubicBezTo>
                <a:cubicBezTo>
                  <a:pt x="8679908" y="4151935"/>
                  <a:pt x="8679059" y="4145186"/>
                  <a:pt x="8679059" y="4137933"/>
                </a:cubicBezTo>
                <a:cubicBezTo>
                  <a:pt x="8679059" y="4130379"/>
                  <a:pt x="8679908" y="4123454"/>
                  <a:pt x="8681607" y="4117158"/>
                </a:cubicBezTo>
                <a:cubicBezTo>
                  <a:pt x="8683306" y="4110863"/>
                  <a:pt x="8686329" y="4105801"/>
                  <a:pt x="8690677" y="4101974"/>
                </a:cubicBezTo>
                <a:cubicBezTo>
                  <a:pt x="8695024" y="4098147"/>
                  <a:pt x="8701046" y="4096233"/>
                  <a:pt x="8708741" y="4096233"/>
                </a:cubicBezTo>
                <a:close/>
                <a:moveTo>
                  <a:pt x="8899728" y="4095477"/>
                </a:moveTo>
                <a:cubicBezTo>
                  <a:pt x="8907623" y="4095477"/>
                  <a:pt x="8913895" y="4098953"/>
                  <a:pt x="8918542" y="4105903"/>
                </a:cubicBezTo>
                <a:cubicBezTo>
                  <a:pt x="8923189" y="4112853"/>
                  <a:pt x="8925513" y="4123782"/>
                  <a:pt x="8925513" y="4138689"/>
                </a:cubicBezTo>
                <a:cubicBezTo>
                  <a:pt x="8925513" y="4151984"/>
                  <a:pt x="8923064" y="4162083"/>
                  <a:pt x="8918168" y="4168982"/>
                </a:cubicBezTo>
                <a:cubicBezTo>
                  <a:pt x="8913270" y="4175882"/>
                  <a:pt x="8906673" y="4179332"/>
                  <a:pt x="8898379" y="4179332"/>
                </a:cubicBezTo>
                <a:cubicBezTo>
                  <a:pt x="8890983" y="4179332"/>
                  <a:pt x="8884637" y="4176990"/>
                  <a:pt x="8879340" y="4172307"/>
                </a:cubicBezTo>
                <a:cubicBezTo>
                  <a:pt x="8874044" y="4167622"/>
                  <a:pt x="8870146" y="4162309"/>
                  <a:pt x="8867647" y="4156366"/>
                </a:cubicBezTo>
                <a:lnTo>
                  <a:pt x="8867647" y="4118594"/>
                </a:lnTo>
                <a:cubicBezTo>
                  <a:pt x="8870245" y="4112450"/>
                  <a:pt x="8874418" y="4107061"/>
                  <a:pt x="8880165" y="4102428"/>
                </a:cubicBezTo>
                <a:cubicBezTo>
                  <a:pt x="8885911" y="4097794"/>
                  <a:pt x="8892433" y="4095477"/>
                  <a:pt x="8899728" y="4095477"/>
                </a:cubicBezTo>
                <a:close/>
                <a:moveTo>
                  <a:pt x="8708741" y="4061181"/>
                </a:moveTo>
                <a:cubicBezTo>
                  <a:pt x="8693650" y="4061181"/>
                  <a:pt x="8680382" y="4064151"/>
                  <a:pt x="8668940" y="4070094"/>
                </a:cubicBezTo>
                <a:cubicBezTo>
                  <a:pt x="8657496" y="4076037"/>
                  <a:pt x="8648576" y="4084725"/>
                  <a:pt x="8642180" y="4096157"/>
                </a:cubicBezTo>
                <a:cubicBezTo>
                  <a:pt x="8635784" y="4107589"/>
                  <a:pt x="8632586" y="4121515"/>
                  <a:pt x="8632586" y="4137933"/>
                </a:cubicBezTo>
                <a:cubicBezTo>
                  <a:pt x="8632586" y="4154049"/>
                  <a:pt x="8635784" y="4167748"/>
                  <a:pt x="8642180" y="4179029"/>
                </a:cubicBezTo>
                <a:cubicBezTo>
                  <a:pt x="8648576" y="4190311"/>
                  <a:pt x="8657496" y="4198898"/>
                  <a:pt x="8668940" y="4204791"/>
                </a:cubicBezTo>
                <a:cubicBezTo>
                  <a:pt x="8680382" y="4210683"/>
                  <a:pt x="8693650" y="4213629"/>
                  <a:pt x="8708741" y="4213629"/>
                </a:cubicBezTo>
                <a:cubicBezTo>
                  <a:pt x="8723932" y="4213629"/>
                  <a:pt x="8737249" y="4210683"/>
                  <a:pt x="8748692" y="4204791"/>
                </a:cubicBezTo>
                <a:cubicBezTo>
                  <a:pt x="8760136" y="4198898"/>
                  <a:pt x="8769080" y="4190311"/>
                  <a:pt x="8775527" y="4179029"/>
                </a:cubicBezTo>
                <a:cubicBezTo>
                  <a:pt x="8781972" y="4167748"/>
                  <a:pt x="8785196" y="4154049"/>
                  <a:pt x="8785196" y="4137933"/>
                </a:cubicBezTo>
                <a:cubicBezTo>
                  <a:pt x="8785196" y="4121515"/>
                  <a:pt x="8781972" y="4107589"/>
                  <a:pt x="8775527" y="4096157"/>
                </a:cubicBezTo>
                <a:cubicBezTo>
                  <a:pt x="8769080" y="4084725"/>
                  <a:pt x="8760136" y="4076037"/>
                  <a:pt x="8748692" y="4070094"/>
                </a:cubicBezTo>
                <a:cubicBezTo>
                  <a:pt x="8737249" y="4064151"/>
                  <a:pt x="8723932" y="4061181"/>
                  <a:pt x="8708741" y="4061181"/>
                </a:cubicBezTo>
                <a:close/>
                <a:moveTo>
                  <a:pt x="8821924" y="4007846"/>
                </a:moveTo>
                <a:lnTo>
                  <a:pt x="8821924" y="4211212"/>
                </a:lnTo>
                <a:lnTo>
                  <a:pt x="8865398" y="4211212"/>
                </a:lnTo>
                <a:lnTo>
                  <a:pt x="8867047" y="4190814"/>
                </a:lnTo>
                <a:cubicBezTo>
                  <a:pt x="8871945" y="4198067"/>
                  <a:pt x="8877716" y="4203733"/>
                  <a:pt x="8884362" y="4207812"/>
                </a:cubicBezTo>
                <a:cubicBezTo>
                  <a:pt x="8891008" y="4211892"/>
                  <a:pt x="8899629" y="4213931"/>
                  <a:pt x="8910222" y="4213931"/>
                </a:cubicBezTo>
                <a:cubicBezTo>
                  <a:pt x="8921615" y="4213931"/>
                  <a:pt x="8931959" y="4211237"/>
                  <a:pt x="8941253" y="4205848"/>
                </a:cubicBezTo>
                <a:cubicBezTo>
                  <a:pt x="8950547" y="4200459"/>
                  <a:pt x="8957993" y="4192149"/>
                  <a:pt x="8963591" y="4180918"/>
                </a:cubicBezTo>
                <a:cubicBezTo>
                  <a:pt x="8969187" y="4169687"/>
                  <a:pt x="8971985" y="4155258"/>
                  <a:pt x="8971985" y="4137632"/>
                </a:cubicBezTo>
                <a:cubicBezTo>
                  <a:pt x="8971985" y="4120004"/>
                  <a:pt x="8969387" y="4105575"/>
                  <a:pt x="8964190" y="4094344"/>
                </a:cubicBezTo>
                <a:cubicBezTo>
                  <a:pt x="8958992" y="4083113"/>
                  <a:pt x="8951972" y="4074778"/>
                  <a:pt x="8943128" y="4069339"/>
                </a:cubicBezTo>
                <a:cubicBezTo>
                  <a:pt x="8934283" y="4063900"/>
                  <a:pt x="8924363" y="4061181"/>
                  <a:pt x="8913370" y="4061181"/>
                </a:cubicBezTo>
                <a:cubicBezTo>
                  <a:pt x="8902476" y="4061181"/>
                  <a:pt x="8893432" y="4063220"/>
                  <a:pt x="8886236" y="4067299"/>
                </a:cubicBezTo>
                <a:cubicBezTo>
                  <a:pt x="8879040" y="4071378"/>
                  <a:pt x="8872844" y="4076894"/>
                  <a:pt x="8867647" y="4083844"/>
                </a:cubicBezTo>
                <a:lnTo>
                  <a:pt x="8867647" y="4007846"/>
                </a:lnTo>
                <a:close/>
                <a:moveTo>
                  <a:pt x="8553882" y="4007846"/>
                </a:moveTo>
                <a:lnTo>
                  <a:pt x="8553882" y="4139294"/>
                </a:lnTo>
                <a:cubicBezTo>
                  <a:pt x="8553882" y="4150977"/>
                  <a:pt x="8551509" y="4159212"/>
                  <a:pt x="8546762" y="4163996"/>
                </a:cubicBezTo>
                <a:cubicBezTo>
                  <a:pt x="8542014" y="4168781"/>
                  <a:pt x="8535343" y="4171173"/>
                  <a:pt x="8526748" y="4171173"/>
                </a:cubicBezTo>
                <a:lnTo>
                  <a:pt x="8509959" y="4171173"/>
                </a:lnTo>
                <a:lnTo>
                  <a:pt x="8509959" y="4212722"/>
                </a:lnTo>
                <a:lnTo>
                  <a:pt x="8530047" y="4212722"/>
                </a:lnTo>
                <a:cubicBezTo>
                  <a:pt x="8546237" y="4212722"/>
                  <a:pt x="8559554" y="4210079"/>
                  <a:pt x="8569998" y="4204791"/>
                </a:cubicBezTo>
                <a:cubicBezTo>
                  <a:pt x="8580442" y="4199503"/>
                  <a:pt x="8588187" y="4191495"/>
                  <a:pt x="8593235" y="4180767"/>
                </a:cubicBezTo>
                <a:cubicBezTo>
                  <a:pt x="8598281" y="4170040"/>
                  <a:pt x="8600804" y="4156366"/>
                  <a:pt x="8600804" y="4139746"/>
                </a:cubicBezTo>
                <a:lnTo>
                  <a:pt x="8600804" y="4007846"/>
                </a:lnTo>
                <a:close/>
                <a:moveTo>
                  <a:pt x="9042594" y="3686480"/>
                </a:moveTo>
                <a:lnTo>
                  <a:pt x="9042594" y="3834094"/>
                </a:lnTo>
                <a:lnTo>
                  <a:pt x="9088317" y="3834094"/>
                </a:lnTo>
                <a:lnTo>
                  <a:pt x="9088317" y="3686480"/>
                </a:lnTo>
                <a:close/>
                <a:moveTo>
                  <a:pt x="9016509" y="3684516"/>
                </a:moveTo>
                <a:cubicBezTo>
                  <a:pt x="9005916" y="3684516"/>
                  <a:pt x="8996770" y="3686807"/>
                  <a:pt x="8989075" y="3691391"/>
                </a:cubicBezTo>
                <a:cubicBezTo>
                  <a:pt x="8981380" y="3695973"/>
                  <a:pt x="8975733" y="3702898"/>
                  <a:pt x="8972135" y="3712166"/>
                </a:cubicBezTo>
                <a:lnTo>
                  <a:pt x="8971535" y="3686480"/>
                </a:lnTo>
                <a:lnTo>
                  <a:pt x="8927462" y="3686480"/>
                </a:lnTo>
                <a:lnTo>
                  <a:pt x="8927462" y="3834094"/>
                </a:lnTo>
                <a:lnTo>
                  <a:pt x="8973185" y="3834094"/>
                </a:lnTo>
                <a:lnTo>
                  <a:pt x="8973185" y="3738152"/>
                </a:lnTo>
                <a:cubicBezTo>
                  <a:pt x="8976382" y="3733620"/>
                  <a:pt x="8980230" y="3730221"/>
                  <a:pt x="8984727" y="3727954"/>
                </a:cubicBezTo>
                <a:cubicBezTo>
                  <a:pt x="8989225" y="3725688"/>
                  <a:pt x="8994148" y="3724202"/>
                  <a:pt x="8999494" y="3723497"/>
                </a:cubicBezTo>
                <a:cubicBezTo>
                  <a:pt x="9004841" y="3722792"/>
                  <a:pt x="9010213" y="3722439"/>
                  <a:pt x="9015610" y="3722439"/>
                </a:cubicBezTo>
                <a:lnTo>
                  <a:pt x="9019358" y="3722439"/>
                </a:lnTo>
                <a:lnTo>
                  <a:pt x="9019358" y="3684516"/>
                </a:lnTo>
                <a:close/>
                <a:moveTo>
                  <a:pt x="9189207" y="3684063"/>
                </a:moveTo>
                <a:cubicBezTo>
                  <a:pt x="9181511" y="3684063"/>
                  <a:pt x="9173866" y="3684793"/>
                  <a:pt x="9166270" y="3686254"/>
                </a:cubicBezTo>
                <a:cubicBezTo>
                  <a:pt x="9158675" y="3687714"/>
                  <a:pt x="9151754" y="3690081"/>
                  <a:pt x="9145507" y="3693354"/>
                </a:cubicBezTo>
                <a:cubicBezTo>
                  <a:pt x="9139261" y="3696628"/>
                  <a:pt x="9134264" y="3701010"/>
                  <a:pt x="9130517" y="3706500"/>
                </a:cubicBezTo>
                <a:cubicBezTo>
                  <a:pt x="9126769" y="3711989"/>
                  <a:pt x="9124895" y="3718813"/>
                  <a:pt x="9124895" y="3726972"/>
                </a:cubicBezTo>
                <a:cubicBezTo>
                  <a:pt x="9124895" y="3737145"/>
                  <a:pt x="9127319" y="3745354"/>
                  <a:pt x="9132166" y="3751600"/>
                </a:cubicBezTo>
                <a:cubicBezTo>
                  <a:pt x="9137013" y="3757844"/>
                  <a:pt x="9143584" y="3762755"/>
                  <a:pt x="9151879" y="3766330"/>
                </a:cubicBezTo>
                <a:cubicBezTo>
                  <a:pt x="9160174" y="3769907"/>
                  <a:pt x="9169318" y="3772902"/>
                  <a:pt x="9179313" y="3775321"/>
                </a:cubicBezTo>
                <a:cubicBezTo>
                  <a:pt x="9191006" y="3777939"/>
                  <a:pt x="9199226" y="3780432"/>
                  <a:pt x="9203973" y="3782800"/>
                </a:cubicBezTo>
                <a:cubicBezTo>
                  <a:pt x="9208720" y="3785166"/>
                  <a:pt x="9211094" y="3788818"/>
                  <a:pt x="9211094" y="3793753"/>
                </a:cubicBezTo>
                <a:cubicBezTo>
                  <a:pt x="9211094" y="3798487"/>
                  <a:pt x="9209370" y="3801862"/>
                  <a:pt x="9205922" y="3803876"/>
                </a:cubicBezTo>
                <a:cubicBezTo>
                  <a:pt x="9202474" y="3805891"/>
                  <a:pt x="9197352" y="3806898"/>
                  <a:pt x="9190556" y="3806898"/>
                </a:cubicBezTo>
                <a:cubicBezTo>
                  <a:pt x="9183960" y="3806898"/>
                  <a:pt x="9178038" y="3805563"/>
                  <a:pt x="9172791" y="3802894"/>
                </a:cubicBezTo>
                <a:cubicBezTo>
                  <a:pt x="9167544" y="3800225"/>
                  <a:pt x="9164922" y="3795415"/>
                  <a:pt x="9164922" y="3788465"/>
                </a:cubicBezTo>
                <a:lnTo>
                  <a:pt x="9123096" y="3788465"/>
                </a:lnTo>
                <a:cubicBezTo>
                  <a:pt x="9123096" y="3798135"/>
                  <a:pt x="9125044" y="3806117"/>
                  <a:pt x="9128943" y="3812413"/>
                </a:cubicBezTo>
                <a:cubicBezTo>
                  <a:pt x="9132841" y="3818708"/>
                  <a:pt x="9138062" y="3823644"/>
                  <a:pt x="9144608" y="3827219"/>
                </a:cubicBezTo>
                <a:cubicBezTo>
                  <a:pt x="9151154" y="3830795"/>
                  <a:pt x="9158450" y="3833288"/>
                  <a:pt x="9166495" y="3834698"/>
                </a:cubicBezTo>
                <a:cubicBezTo>
                  <a:pt x="9174540" y="3836108"/>
                  <a:pt x="9182610" y="3836814"/>
                  <a:pt x="9190706" y="3836814"/>
                </a:cubicBezTo>
                <a:cubicBezTo>
                  <a:pt x="9198901" y="3836814"/>
                  <a:pt x="9206921" y="3835957"/>
                  <a:pt x="9214767" y="3834245"/>
                </a:cubicBezTo>
                <a:cubicBezTo>
                  <a:pt x="9222612" y="3832533"/>
                  <a:pt x="9229658" y="3829762"/>
                  <a:pt x="9235904" y="3825935"/>
                </a:cubicBezTo>
                <a:cubicBezTo>
                  <a:pt x="9242151" y="3822108"/>
                  <a:pt x="9247148" y="3816995"/>
                  <a:pt x="9250896" y="3810599"/>
                </a:cubicBezTo>
                <a:cubicBezTo>
                  <a:pt x="9254643" y="3804204"/>
                  <a:pt x="9256517" y="3796322"/>
                  <a:pt x="9256517" y="3786954"/>
                </a:cubicBezTo>
                <a:cubicBezTo>
                  <a:pt x="9256517" y="3777184"/>
                  <a:pt x="9254194" y="3769302"/>
                  <a:pt x="9249546" y="3763309"/>
                </a:cubicBezTo>
                <a:cubicBezTo>
                  <a:pt x="9244898" y="3757315"/>
                  <a:pt x="9238802" y="3752581"/>
                  <a:pt x="9231257" y="3749106"/>
                </a:cubicBezTo>
                <a:cubicBezTo>
                  <a:pt x="9223711" y="3745631"/>
                  <a:pt x="9215491" y="3742886"/>
                  <a:pt x="9206597" y="3740872"/>
                </a:cubicBezTo>
                <a:cubicBezTo>
                  <a:pt x="9198002" y="3738959"/>
                  <a:pt x="9191031" y="3737195"/>
                  <a:pt x="9185684" y="3735584"/>
                </a:cubicBezTo>
                <a:cubicBezTo>
                  <a:pt x="9180337" y="3733972"/>
                  <a:pt x="9176415" y="3732260"/>
                  <a:pt x="9173916" y="3730447"/>
                </a:cubicBezTo>
                <a:cubicBezTo>
                  <a:pt x="9171417" y="3728634"/>
                  <a:pt x="9170168" y="3726619"/>
                  <a:pt x="9170168" y="3724404"/>
                </a:cubicBezTo>
                <a:cubicBezTo>
                  <a:pt x="9170168" y="3720576"/>
                  <a:pt x="9171817" y="3717932"/>
                  <a:pt x="9175115" y="3716471"/>
                </a:cubicBezTo>
                <a:cubicBezTo>
                  <a:pt x="9178413" y="3715010"/>
                  <a:pt x="9183111" y="3714280"/>
                  <a:pt x="9189207" y="3714280"/>
                </a:cubicBezTo>
                <a:cubicBezTo>
                  <a:pt x="9194604" y="3714280"/>
                  <a:pt x="9199375" y="3715439"/>
                  <a:pt x="9203523" y="3717755"/>
                </a:cubicBezTo>
                <a:cubicBezTo>
                  <a:pt x="9207671" y="3720072"/>
                  <a:pt x="9209744" y="3724454"/>
                  <a:pt x="9209744" y="3730900"/>
                </a:cubicBezTo>
                <a:lnTo>
                  <a:pt x="9251570" y="3730900"/>
                </a:lnTo>
                <a:cubicBezTo>
                  <a:pt x="9251570" y="3721533"/>
                  <a:pt x="9249746" y="3713828"/>
                  <a:pt x="9246098" y="3707784"/>
                </a:cubicBezTo>
                <a:cubicBezTo>
                  <a:pt x="9242451" y="3701740"/>
                  <a:pt x="9237579" y="3696980"/>
                  <a:pt x="9231481" y="3693505"/>
                </a:cubicBezTo>
                <a:cubicBezTo>
                  <a:pt x="9225385" y="3690030"/>
                  <a:pt x="9218665" y="3687588"/>
                  <a:pt x="9211319" y="3686178"/>
                </a:cubicBezTo>
                <a:cubicBezTo>
                  <a:pt x="9203973" y="3684768"/>
                  <a:pt x="9196602" y="3684063"/>
                  <a:pt x="9189207" y="3684063"/>
                </a:cubicBezTo>
                <a:close/>
                <a:moveTo>
                  <a:pt x="8745169" y="3630728"/>
                </a:moveTo>
                <a:lnTo>
                  <a:pt x="8745169" y="3834094"/>
                </a:lnTo>
                <a:lnTo>
                  <a:pt x="8790893" y="3834094"/>
                </a:lnTo>
                <a:lnTo>
                  <a:pt x="8790893" y="3738001"/>
                </a:lnTo>
                <a:cubicBezTo>
                  <a:pt x="8794990" y="3732965"/>
                  <a:pt x="8799512" y="3728835"/>
                  <a:pt x="8804459" y="3725612"/>
                </a:cubicBezTo>
                <a:cubicBezTo>
                  <a:pt x="8809407" y="3722389"/>
                  <a:pt x="8815178" y="3720778"/>
                  <a:pt x="8821774" y="3720778"/>
                </a:cubicBezTo>
                <a:cubicBezTo>
                  <a:pt x="8826371" y="3720778"/>
                  <a:pt x="8830119" y="3721709"/>
                  <a:pt x="8833017" y="3723572"/>
                </a:cubicBezTo>
                <a:cubicBezTo>
                  <a:pt x="8835916" y="3725436"/>
                  <a:pt x="8838090" y="3728054"/>
                  <a:pt x="8839538" y="3731429"/>
                </a:cubicBezTo>
                <a:cubicBezTo>
                  <a:pt x="8840988" y="3734803"/>
                  <a:pt x="8841712" y="3738757"/>
                  <a:pt x="8841712" y="3743289"/>
                </a:cubicBezTo>
                <a:lnTo>
                  <a:pt x="8841712" y="3834094"/>
                </a:lnTo>
                <a:lnTo>
                  <a:pt x="8887285" y="3834094"/>
                </a:lnTo>
                <a:lnTo>
                  <a:pt x="8887285" y="3737700"/>
                </a:lnTo>
                <a:cubicBezTo>
                  <a:pt x="8887285" y="3719770"/>
                  <a:pt x="8883012" y="3706398"/>
                  <a:pt x="8874468" y="3697586"/>
                </a:cubicBezTo>
                <a:cubicBezTo>
                  <a:pt x="8865923" y="3688772"/>
                  <a:pt x="8854305" y="3684365"/>
                  <a:pt x="8839614" y="3684365"/>
                </a:cubicBezTo>
                <a:cubicBezTo>
                  <a:pt x="8827121" y="3684365"/>
                  <a:pt x="8816977" y="3686732"/>
                  <a:pt x="8809182" y="3691466"/>
                </a:cubicBezTo>
                <a:cubicBezTo>
                  <a:pt x="8801387" y="3696200"/>
                  <a:pt x="8794940" y="3701790"/>
                  <a:pt x="8789843" y="3708237"/>
                </a:cubicBezTo>
                <a:lnTo>
                  <a:pt x="8789843" y="3630728"/>
                </a:lnTo>
                <a:close/>
                <a:moveTo>
                  <a:pt x="8617895" y="3628008"/>
                </a:moveTo>
                <a:cubicBezTo>
                  <a:pt x="8597707" y="3628008"/>
                  <a:pt x="8580192" y="3632264"/>
                  <a:pt x="8565351" y="3640775"/>
                </a:cubicBezTo>
                <a:cubicBezTo>
                  <a:pt x="8550510" y="3649287"/>
                  <a:pt x="8539041" y="3661349"/>
                  <a:pt x="8530946" y="3676962"/>
                </a:cubicBezTo>
                <a:cubicBezTo>
                  <a:pt x="8522851" y="3692574"/>
                  <a:pt x="8518804" y="3711108"/>
                  <a:pt x="8518804" y="3732562"/>
                </a:cubicBezTo>
                <a:cubicBezTo>
                  <a:pt x="8518804" y="3753916"/>
                  <a:pt x="8522851" y="3772375"/>
                  <a:pt x="8530946" y="3787936"/>
                </a:cubicBezTo>
                <a:cubicBezTo>
                  <a:pt x="8539041" y="3803498"/>
                  <a:pt x="8550510" y="3815535"/>
                  <a:pt x="8565351" y="3824047"/>
                </a:cubicBezTo>
                <a:cubicBezTo>
                  <a:pt x="8580192" y="3832558"/>
                  <a:pt x="8597707" y="3836814"/>
                  <a:pt x="8617895" y="3836814"/>
                </a:cubicBezTo>
                <a:cubicBezTo>
                  <a:pt x="8636684" y="3836814"/>
                  <a:pt x="8652724" y="3833716"/>
                  <a:pt x="8666016" y="3827522"/>
                </a:cubicBezTo>
                <a:cubicBezTo>
                  <a:pt x="8679309" y="3821327"/>
                  <a:pt x="8689677" y="3812362"/>
                  <a:pt x="8697123" y="3800627"/>
                </a:cubicBezTo>
                <a:cubicBezTo>
                  <a:pt x="8704568" y="3788893"/>
                  <a:pt x="8708841" y="3774615"/>
                  <a:pt x="8709940" y="3757794"/>
                </a:cubicBezTo>
                <a:lnTo>
                  <a:pt x="8660319" y="3757794"/>
                </a:lnTo>
                <a:cubicBezTo>
                  <a:pt x="8659320" y="3769881"/>
                  <a:pt x="8655248" y="3779325"/>
                  <a:pt x="8648102" y="3786123"/>
                </a:cubicBezTo>
                <a:cubicBezTo>
                  <a:pt x="8640956" y="3792922"/>
                  <a:pt x="8630887" y="3796322"/>
                  <a:pt x="8617895" y="3796322"/>
                </a:cubicBezTo>
                <a:cubicBezTo>
                  <a:pt x="8605902" y="3796322"/>
                  <a:pt x="8596283" y="3793325"/>
                  <a:pt x="8589037" y="3787332"/>
                </a:cubicBezTo>
                <a:cubicBezTo>
                  <a:pt x="8581791" y="3781339"/>
                  <a:pt x="8576544" y="3773482"/>
                  <a:pt x="8573297" y="3763762"/>
                </a:cubicBezTo>
                <a:cubicBezTo>
                  <a:pt x="8570048" y="3754042"/>
                  <a:pt x="8568424" y="3743642"/>
                  <a:pt x="8568424" y="3732562"/>
                </a:cubicBezTo>
                <a:cubicBezTo>
                  <a:pt x="8568424" y="3721382"/>
                  <a:pt x="8570048" y="3710957"/>
                  <a:pt x="8573297" y="3701287"/>
                </a:cubicBezTo>
                <a:cubicBezTo>
                  <a:pt x="8576544" y="3691617"/>
                  <a:pt x="8581791" y="3683761"/>
                  <a:pt x="8589037" y="3677717"/>
                </a:cubicBezTo>
                <a:cubicBezTo>
                  <a:pt x="8596283" y="3671674"/>
                  <a:pt x="8605902" y="3668652"/>
                  <a:pt x="8617895" y="3668652"/>
                </a:cubicBezTo>
                <a:cubicBezTo>
                  <a:pt x="8625590" y="3668652"/>
                  <a:pt x="8632436" y="3669910"/>
                  <a:pt x="8638432" y="3672429"/>
                </a:cubicBezTo>
                <a:cubicBezTo>
                  <a:pt x="8644429" y="3674947"/>
                  <a:pt x="8649301" y="3678699"/>
                  <a:pt x="8653049" y="3683685"/>
                </a:cubicBezTo>
                <a:cubicBezTo>
                  <a:pt x="8656797" y="3688671"/>
                  <a:pt x="8659220" y="3694891"/>
                  <a:pt x="8660319" y="3702345"/>
                </a:cubicBezTo>
                <a:lnTo>
                  <a:pt x="8709791" y="3702345"/>
                </a:lnTo>
                <a:cubicBezTo>
                  <a:pt x="8709290" y="3686430"/>
                  <a:pt x="8704868" y="3672933"/>
                  <a:pt x="8696523" y="3661853"/>
                </a:cubicBezTo>
                <a:cubicBezTo>
                  <a:pt x="8688178" y="3650773"/>
                  <a:pt x="8677135" y="3642362"/>
                  <a:pt x="8663393" y="3636621"/>
                </a:cubicBezTo>
                <a:cubicBezTo>
                  <a:pt x="8649651" y="3630879"/>
                  <a:pt x="8634485" y="3628008"/>
                  <a:pt x="8617895" y="3628008"/>
                </a:cubicBezTo>
                <a:close/>
                <a:moveTo>
                  <a:pt x="9065530" y="3627707"/>
                </a:moveTo>
                <a:cubicBezTo>
                  <a:pt x="9057235" y="3627707"/>
                  <a:pt x="9050988" y="3629696"/>
                  <a:pt x="9046791" y="3633674"/>
                </a:cubicBezTo>
                <a:cubicBezTo>
                  <a:pt x="9042594" y="3637653"/>
                  <a:pt x="9040494" y="3642765"/>
                  <a:pt x="9040494" y="3649010"/>
                </a:cubicBezTo>
                <a:cubicBezTo>
                  <a:pt x="9040494" y="3655155"/>
                  <a:pt x="9042594" y="3660266"/>
                  <a:pt x="9046791" y="3664345"/>
                </a:cubicBezTo>
                <a:cubicBezTo>
                  <a:pt x="9050988" y="3668425"/>
                  <a:pt x="9057235" y="3670465"/>
                  <a:pt x="9065530" y="3670465"/>
                </a:cubicBezTo>
                <a:cubicBezTo>
                  <a:pt x="9073925" y="3670465"/>
                  <a:pt x="9080221" y="3668425"/>
                  <a:pt x="9084419" y="3664345"/>
                </a:cubicBezTo>
                <a:cubicBezTo>
                  <a:pt x="9088616" y="3660266"/>
                  <a:pt x="9090715" y="3655155"/>
                  <a:pt x="9090715" y="3649010"/>
                </a:cubicBezTo>
                <a:cubicBezTo>
                  <a:pt x="9090715" y="3642765"/>
                  <a:pt x="9088616" y="3637653"/>
                  <a:pt x="9084419" y="3633674"/>
                </a:cubicBezTo>
                <a:cubicBezTo>
                  <a:pt x="9080221" y="3629696"/>
                  <a:pt x="9073925" y="3627707"/>
                  <a:pt x="9065530" y="3627707"/>
                </a:cubicBezTo>
                <a:close/>
                <a:moveTo>
                  <a:pt x="8804384" y="3399865"/>
                </a:moveTo>
                <a:lnTo>
                  <a:pt x="8804384" y="3421319"/>
                </a:lnTo>
                <a:cubicBezTo>
                  <a:pt x="8801286" y="3425449"/>
                  <a:pt x="8796864" y="3429327"/>
                  <a:pt x="8791117" y="3432954"/>
                </a:cubicBezTo>
                <a:cubicBezTo>
                  <a:pt x="8785371" y="3436579"/>
                  <a:pt x="8779299" y="3438393"/>
                  <a:pt x="8772903" y="3438393"/>
                </a:cubicBezTo>
                <a:cubicBezTo>
                  <a:pt x="8768005" y="3438393"/>
                  <a:pt x="8763783" y="3437133"/>
                  <a:pt x="8760235" y="3434615"/>
                </a:cubicBezTo>
                <a:cubicBezTo>
                  <a:pt x="8756688" y="3432097"/>
                  <a:pt x="8754914" y="3427967"/>
                  <a:pt x="8754914" y="3422225"/>
                </a:cubicBezTo>
                <a:cubicBezTo>
                  <a:pt x="8754914" y="3414370"/>
                  <a:pt x="8758487" y="3408678"/>
                  <a:pt x="8765632" y="3405153"/>
                </a:cubicBezTo>
                <a:cubicBezTo>
                  <a:pt x="8772778" y="3401627"/>
                  <a:pt x="8785695" y="3399865"/>
                  <a:pt x="8804384" y="3399865"/>
                </a:cubicBezTo>
                <a:close/>
                <a:moveTo>
                  <a:pt x="9054137" y="3351668"/>
                </a:moveTo>
                <a:cubicBezTo>
                  <a:pt x="9062032" y="3351668"/>
                  <a:pt x="9068153" y="3353582"/>
                  <a:pt x="9072501" y="3357409"/>
                </a:cubicBezTo>
                <a:cubicBezTo>
                  <a:pt x="9076848" y="3361237"/>
                  <a:pt x="9079872" y="3366298"/>
                  <a:pt x="9081570" y="3372593"/>
                </a:cubicBezTo>
                <a:cubicBezTo>
                  <a:pt x="9083270" y="3378889"/>
                  <a:pt x="9084119" y="3385814"/>
                  <a:pt x="9084119" y="3393368"/>
                </a:cubicBezTo>
                <a:cubicBezTo>
                  <a:pt x="9084119" y="3400620"/>
                  <a:pt x="9083270" y="3407369"/>
                  <a:pt x="9081570" y="3413614"/>
                </a:cubicBezTo>
                <a:cubicBezTo>
                  <a:pt x="9079872" y="3419859"/>
                  <a:pt x="9076848" y="3424870"/>
                  <a:pt x="9072501" y="3428648"/>
                </a:cubicBezTo>
                <a:cubicBezTo>
                  <a:pt x="9068153" y="3432424"/>
                  <a:pt x="9062032" y="3434313"/>
                  <a:pt x="9054137" y="3434313"/>
                </a:cubicBezTo>
                <a:cubicBezTo>
                  <a:pt x="9046441" y="3434313"/>
                  <a:pt x="9040420" y="3432424"/>
                  <a:pt x="9036072" y="3428648"/>
                </a:cubicBezTo>
                <a:cubicBezTo>
                  <a:pt x="9031725" y="3424870"/>
                  <a:pt x="9028702" y="3419859"/>
                  <a:pt x="9027003" y="3413614"/>
                </a:cubicBezTo>
                <a:cubicBezTo>
                  <a:pt x="9025304" y="3407369"/>
                  <a:pt x="9024455" y="3400620"/>
                  <a:pt x="9024455" y="3393368"/>
                </a:cubicBezTo>
                <a:cubicBezTo>
                  <a:pt x="9024455" y="3385814"/>
                  <a:pt x="9025304" y="3378889"/>
                  <a:pt x="9027003" y="3372593"/>
                </a:cubicBezTo>
                <a:cubicBezTo>
                  <a:pt x="9028702" y="3366298"/>
                  <a:pt x="9031725" y="3361237"/>
                  <a:pt x="9036072" y="3357409"/>
                </a:cubicBezTo>
                <a:cubicBezTo>
                  <a:pt x="9040420" y="3353582"/>
                  <a:pt x="9046441" y="3351668"/>
                  <a:pt x="9054137" y="3351668"/>
                </a:cubicBezTo>
                <a:close/>
                <a:moveTo>
                  <a:pt x="9513465" y="3348193"/>
                </a:moveTo>
                <a:cubicBezTo>
                  <a:pt x="9521161" y="3348193"/>
                  <a:pt x="9527682" y="3350307"/>
                  <a:pt x="9533028" y="3354538"/>
                </a:cubicBezTo>
                <a:cubicBezTo>
                  <a:pt x="9538375" y="3358769"/>
                  <a:pt x="9541198" y="3365316"/>
                  <a:pt x="9541499" y="3374180"/>
                </a:cubicBezTo>
                <a:lnTo>
                  <a:pt x="9484532" y="3374180"/>
                </a:lnTo>
                <a:cubicBezTo>
                  <a:pt x="9484932" y="3365719"/>
                  <a:pt x="9487830" y="3359273"/>
                  <a:pt x="9493227" y="3354840"/>
                </a:cubicBezTo>
                <a:cubicBezTo>
                  <a:pt x="9498624" y="3350409"/>
                  <a:pt x="9505370" y="3348193"/>
                  <a:pt x="9513465" y="3348193"/>
                </a:cubicBezTo>
                <a:close/>
                <a:moveTo>
                  <a:pt x="9513465" y="3316917"/>
                </a:moveTo>
                <a:cubicBezTo>
                  <a:pt x="9497474" y="3316917"/>
                  <a:pt x="9483907" y="3319888"/>
                  <a:pt x="9472764" y="3325831"/>
                </a:cubicBezTo>
                <a:cubicBezTo>
                  <a:pt x="9461620" y="3331774"/>
                  <a:pt x="9453126" y="3340361"/>
                  <a:pt x="9447279" y="3351593"/>
                </a:cubicBezTo>
                <a:cubicBezTo>
                  <a:pt x="9441433" y="3362823"/>
                  <a:pt x="9438509" y="3376345"/>
                  <a:pt x="9438509" y="3392160"/>
                </a:cubicBezTo>
                <a:cubicBezTo>
                  <a:pt x="9438509" y="3408980"/>
                  <a:pt x="9441508" y="3423132"/>
                  <a:pt x="9447504" y="3434615"/>
                </a:cubicBezTo>
                <a:cubicBezTo>
                  <a:pt x="9453501" y="3446098"/>
                  <a:pt x="9462221" y="3454760"/>
                  <a:pt x="9473663" y="3460603"/>
                </a:cubicBezTo>
                <a:cubicBezTo>
                  <a:pt x="9485107" y="3466444"/>
                  <a:pt x="9499074" y="3469366"/>
                  <a:pt x="9515564" y="3469366"/>
                </a:cubicBezTo>
                <a:cubicBezTo>
                  <a:pt x="9529256" y="3469366"/>
                  <a:pt x="9541249" y="3467527"/>
                  <a:pt x="9551542" y="3463851"/>
                </a:cubicBezTo>
                <a:cubicBezTo>
                  <a:pt x="9561837" y="3460174"/>
                  <a:pt x="9570007" y="3454483"/>
                  <a:pt x="9576053" y="3446778"/>
                </a:cubicBezTo>
                <a:cubicBezTo>
                  <a:pt x="9582100" y="3439072"/>
                  <a:pt x="9585472" y="3429226"/>
                  <a:pt x="9586172" y="3417240"/>
                </a:cubicBezTo>
                <a:lnTo>
                  <a:pt x="9541198" y="3417240"/>
                </a:lnTo>
                <a:cubicBezTo>
                  <a:pt x="9541099" y="3423787"/>
                  <a:pt x="9538700" y="3428648"/>
                  <a:pt x="9534003" y="3431820"/>
                </a:cubicBezTo>
                <a:cubicBezTo>
                  <a:pt x="9529306" y="3434994"/>
                  <a:pt x="9523159" y="3436579"/>
                  <a:pt x="9515564" y="3436579"/>
                </a:cubicBezTo>
                <a:cubicBezTo>
                  <a:pt x="9508068" y="3436579"/>
                  <a:pt x="9502072" y="3434968"/>
                  <a:pt x="9497574" y="3431745"/>
                </a:cubicBezTo>
                <a:cubicBezTo>
                  <a:pt x="9493078" y="3428522"/>
                  <a:pt x="9489754" y="3424291"/>
                  <a:pt x="9487605" y="3419053"/>
                </a:cubicBezTo>
                <a:cubicBezTo>
                  <a:pt x="9485457" y="3413816"/>
                  <a:pt x="9484282" y="3408225"/>
                  <a:pt x="9484083" y="3402282"/>
                </a:cubicBezTo>
                <a:lnTo>
                  <a:pt x="9586022" y="3402282"/>
                </a:lnTo>
                <a:cubicBezTo>
                  <a:pt x="9586222" y="3401073"/>
                  <a:pt x="9586397" y="3399436"/>
                  <a:pt x="9586547" y="3397372"/>
                </a:cubicBezTo>
                <a:cubicBezTo>
                  <a:pt x="9586697" y="3395307"/>
                  <a:pt x="9586772" y="3393721"/>
                  <a:pt x="9586772" y="3392612"/>
                </a:cubicBezTo>
                <a:cubicBezTo>
                  <a:pt x="9586772" y="3368439"/>
                  <a:pt x="9580176" y="3349779"/>
                  <a:pt x="9566984" y="3336634"/>
                </a:cubicBezTo>
                <a:cubicBezTo>
                  <a:pt x="9553791" y="3323490"/>
                  <a:pt x="9535952" y="3316917"/>
                  <a:pt x="9513465" y="3316917"/>
                </a:cubicBezTo>
                <a:close/>
                <a:moveTo>
                  <a:pt x="9263563" y="3316917"/>
                </a:moveTo>
                <a:cubicBezTo>
                  <a:pt x="9251170" y="3316917"/>
                  <a:pt x="9240726" y="3319284"/>
                  <a:pt x="9232232" y="3324018"/>
                </a:cubicBezTo>
                <a:cubicBezTo>
                  <a:pt x="9223737" y="3328753"/>
                  <a:pt x="9216991" y="3334342"/>
                  <a:pt x="9211994" y="3340789"/>
                </a:cubicBezTo>
                <a:lnTo>
                  <a:pt x="9211393" y="3319032"/>
                </a:lnTo>
                <a:lnTo>
                  <a:pt x="9167320" y="3319032"/>
                </a:lnTo>
                <a:lnTo>
                  <a:pt x="9167320" y="3466646"/>
                </a:lnTo>
                <a:lnTo>
                  <a:pt x="9213043" y="3466646"/>
                </a:lnTo>
                <a:lnTo>
                  <a:pt x="9213043" y="3370553"/>
                </a:lnTo>
                <a:cubicBezTo>
                  <a:pt x="9217140" y="3365517"/>
                  <a:pt x="9221637" y="3361387"/>
                  <a:pt x="9226535" y="3358164"/>
                </a:cubicBezTo>
                <a:cubicBezTo>
                  <a:pt x="9231432" y="3354941"/>
                  <a:pt x="9237128" y="3353330"/>
                  <a:pt x="9243625" y="3353330"/>
                </a:cubicBezTo>
                <a:cubicBezTo>
                  <a:pt x="9248122" y="3353330"/>
                  <a:pt x="9251870" y="3354262"/>
                  <a:pt x="9254868" y="3356125"/>
                </a:cubicBezTo>
                <a:cubicBezTo>
                  <a:pt x="9257866" y="3357988"/>
                  <a:pt x="9260090" y="3360608"/>
                  <a:pt x="9261539" y="3363981"/>
                </a:cubicBezTo>
                <a:cubicBezTo>
                  <a:pt x="9262988" y="3367355"/>
                  <a:pt x="9263712" y="3371359"/>
                  <a:pt x="9263712" y="3375993"/>
                </a:cubicBezTo>
                <a:lnTo>
                  <a:pt x="9263712" y="3466646"/>
                </a:lnTo>
                <a:lnTo>
                  <a:pt x="9309286" y="3466646"/>
                </a:lnTo>
                <a:lnTo>
                  <a:pt x="9309286" y="3370251"/>
                </a:lnTo>
                <a:lnTo>
                  <a:pt x="9309142" y="3369189"/>
                </a:lnTo>
                <a:lnTo>
                  <a:pt x="9322928" y="3357636"/>
                </a:lnTo>
                <a:cubicBezTo>
                  <a:pt x="9327825" y="3354765"/>
                  <a:pt x="9333571" y="3353330"/>
                  <a:pt x="9340168" y="3353330"/>
                </a:cubicBezTo>
                <a:cubicBezTo>
                  <a:pt x="9344665" y="3353330"/>
                  <a:pt x="9348388" y="3354262"/>
                  <a:pt x="9351336" y="3356125"/>
                </a:cubicBezTo>
                <a:cubicBezTo>
                  <a:pt x="9354284" y="3357988"/>
                  <a:pt x="9356483" y="3360608"/>
                  <a:pt x="9357932" y="3363981"/>
                </a:cubicBezTo>
                <a:cubicBezTo>
                  <a:pt x="9359382" y="3367355"/>
                  <a:pt x="9360106" y="3371359"/>
                  <a:pt x="9360106" y="3375993"/>
                </a:cubicBezTo>
                <a:lnTo>
                  <a:pt x="9360106" y="3466646"/>
                </a:lnTo>
                <a:lnTo>
                  <a:pt x="9405679" y="3466646"/>
                </a:lnTo>
                <a:lnTo>
                  <a:pt x="9405679" y="3370251"/>
                </a:lnTo>
                <a:cubicBezTo>
                  <a:pt x="9405679" y="3353128"/>
                  <a:pt x="9401556" y="3339957"/>
                  <a:pt x="9393311" y="3330742"/>
                </a:cubicBezTo>
                <a:cubicBezTo>
                  <a:pt x="9385066" y="3321525"/>
                  <a:pt x="9373948" y="3316917"/>
                  <a:pt x="9359956" y="3316917"/>
                </a:cubicBezTo>
                <a:cubicBezTo>
                  <a:pt x="9347563" y="3316917"/>
                  <a:pt x="9336744" y="3319334"/>
                  <a:pt x="9327500" y="3324169"/>
                </a:cubicBezTo>
                <a:cubicBezTo>
                  <a:pt x="9318255" y="3329005"/>
                  <a:pt x="9310335" y="3334846"/>
                  <a:pt x="9303740" y="3341696"/>
                </a:cubicBezTo>
                <a:lnTo>
                  <a:pt x="9304146" y="3343768"/>
                </a:lnTo>
                <a:lnTo>
                  <a:pt x="9296993" y="3330742"/>
                </a:lnTo>
                <a:cubicBezTo>
                  <a:pt x="9288798" y="3321525"/>
                  <a:pt x="9277654" y="3316917"/>
                  <a:pt x="9263563" y="3316917"/>
                </a:cubicBezTo>
                <a:close/>
                <a:moveTo>
                  <a:pt x="8783847" y="3316917"/>
                </a:moveTo>
                <a:cubicBezTo>
                  <a:pt x="8770754" y="3316917"/>
                  <a:pt x="8759261" y="3318478"/>
                  <a:pt x="8749367" y="3321601"/>
                </a:cubicBezTo>
                <a:cubicBezTo>
                  <a:pt x="8739473" y="3324724"/>
                  <a:pt x="8731752" y="3329961"/>
                  <a:pt x="8726205" y="3337314"/>
                </a:cubicBezTo>
                <a:cubicBezTo>
                  <a:pt x="8720659" y="3344667"/>
                  <a:pt x="8717885" y="3354689"/>
                  <a:pt x="8717885" y="3367381"/>
                </a:cubicBezTo>
                <a:lnTo>
                  <a:pt x="8760311" y="3367381"/>
                </a:lnTo>
                <a:cubicBezTo>
                  <a:pt x="8760311" y="3360028"/>
                  <a:pt x="8762485" y="3354740"/>
                  <a:pt x="8766832" y="3351516"/>
                </a:cubicBezTo>
                <a:cubicBezTo>
                  <a:pt x="8771179" y="3348293"/>
                  <a:pt x="8776850" y="3346681"/>
                  <a:pt x="8783847" y="3346681"/>
                </a:cubicBezTo>
                <a:cubicBezTo>
                  <a:pt x="8790142" y="3346681"/>
                  <a:pt x="8795240" y="3348218"/>
                  <a:pt x="8799137" y="3351290"/>
                </a:cubicBezTo>
                <a:cubicBezTo>
                  <a:pt x="8803036" y="3354362"/>
                  <a:pt x="8804984" y="3360028"/>
                  <a:pt x="8804984" y="3368288"/>
                </a:cubicBezTo>
                <a:lnTo>
                  <a:pt x="8804984" y="3375237"/>
                </a:lnTo>
                <a:cubicBezTo>
                  <a:pt x="8785995" y="3375741"/>
                  <a:pt x="8769305" y="3377226"/>
                  <a:pt x="8754914" y="3379694"/>
                </a:cubicBezTo>
                <a:cubicBezTo>
                  <a:pt x="8740522" y="3382162"/>
                  <a:pt x="8729329" y="3386871"/>
                  <a:pt x="8721333" y="3393822"/>
                </a:cubicBezTo>
                <a:cubicBezTo>
                  <a:pt x="8713338" y="3400771"/>
                  <a:pt x="8709341" y="3411096"/>
                  <a:pt x="8709341" y="3424795"/>
                </a:cubicBezTo>
                <a:cubicBezTo>
                  <a:pt x="8709341" y="3434766"/>
                  <a:pt x="8711589" y="3443026"/>
                  <a:pt x="8716086" y="3449573"/>
                </a:cubicBezTo>
                <a:cubicBezTo>
                  <a:pt x="8720584" y="3456120"/>
                  <a:pt x="8726506" y="3461006"/>
                  <a:pt x="8733851" y="3464229"/>
                </a:cubicBezTo>
                <a:cubicBezTo>
                  <a:pt x="8741197" y="3467452"/>
                  <a:pt x="8749017" y="3469063"/>
                  <a:pt x="8757312" y="3469063"/>
                </a:cubicBezTo>
                <a:cubicBezTo>
                  <a:pt x="8767506" y="3469063"/>
                  <a:pt x="8776575" y="3467427"/>
                  <a:pt x="8784521" y="3464153"/>
                </a:cubicBezTo>
                <a:cubicBezTo>
                  <a:pt x="8792466" y="3460880"/>
                  <a:pt x="8799387" y="3455718"/>
                  <a:pt x="8805284" y="3448666"/>
                </a:cubicBezTo>
                <a:lnTo>
                  <a:pt x="8806783" y="3466646"/>
                </a:lnTo>
                <a:lnTo>
                  <a:pt x="8849358" y="3466646"/>
                </a:lnTo>
                <a:lnTo>
                  <a:pt x="8849358" y="3367532"/>
                </a:lnTo>
                <a:cubicBezTo>
                  <a:pt x="8849358" y="3357862"/>
                  <a:pt x="8847833" y="3349754"/>
                  <a:pt x="8844785" y="3343207"/>
                </a:cubicBezTo>
                <a:cubicBezTo>
                  <a:pt x="8841737" y="3336659"/>
                  <a:pt x="8837339" y="3331446"/>
                  <a:pt x="8831593" y="3327569"/>
                </a:cubicBezTo>
                <a:cubicBezTo>
                  <a:pt x="8825846" y="3323691"/>
                  <a:pt x="8818951" y="3320946"/>
                  <a:pt x="8810905" y="3319334"/>
                </a:cubicBezTo>
                <a:cubicBezTo>
                  <a:pt x="8802860" y="3317723"/>
                  <a:pt x="8793841" y="3316917"/>
                  <a:pt x="8783847" y="3316917"/>
                </a:cubicBezTo>
                <a:close/>
                <a:moveTo>
                  <a:pt x="9054137" y="3316615"/>
                </a:moveTo>
                <a:cubicBezTo>
                  <a:pt x="9039046" y="3316615"/>
                  <a:pt x="9025778" y="3319587"/>
                  <a:pt x="9014335" y="3325529"/>
                </a:cubicBezTo>
                <a:cubicBezTo>
                  <a:pt x="9002892" y="3331472"/>
                  <a:pt x="8993972" y="3340160"/>
                  <a:pt x="8987576" y="3351593"/>
                </a:cubicBezTo>
                <a:cubicBezTo>
                  <a:pt x="8981180" y="3363025"/>
                  <a:pt x="8977982" y="3376950"/>
                  <a:pt x="8977982" y="3393368"/>
                </a:cubicBezTo>
                <a:cubicBezTo>
                  <a:pt x="8977982" y="3409485"/>
                  <a:pt x="8981180" y="3423183"/>
                  <a:pt x="8987576" y="3434464"/>
                </a:cubicBezTo>
                <a:cubicBezTo>
                  <a:pt x="8993972" y="3445745"/>
                  <a:pt x="9002892" y="3454332"/>
                  <a:pt x="9014335" y="3460225"/>
                </a:cubicBezTo>
                <a:cubicBezTo>
                  <a:pt x="9025778" y="3466117"/>
                  <a:pt x="9039046" y="3469063"/>
                  <a:pt x="9054137" y="3469063"/>
                </a:cubicBezTo>
                <a:cubicBezTo>
                  <a:pt x="9069328" y="3469063"/>
                  <a:pt x="9082645" y="3466117"/>
                  <a:pt x="9094088" y="3460225"/>
                </a:cubicBezTo>
                <a:cubicBezTo>
                  <a:pt x="9105531" y="3454332"/>
                  <a:pt x="9114476" y="3445745"/>
                  <a:pt x="9120923" y="3434464"/>
                </a:cubicBezTo>
                <a:cubicBezTo>
                  <a:pt x="9127368" y="3423183"/>
                  <a:pt x="9130591" y="3409485"/>
                  <a:pt x="9130591" y="3393368"/>
                </a:cubicBezTo>
                <a:cubicBezTo>
                  <a:pt x="9130591" y="3376950"/>
                  <a:pt x="9127368" y="3363025"/>
                  <a:pt x="9120923" y="3351593"/>
                </a:cubicBezTo>
                <a:cubicBezTo>
                  <a:pt x="9114476" y="3340160"/>
                  <a:pt x="9105531" y="3331472"/>
                  <a:pt x="9094088" y="3325529"/>
                </a:cubicBezTo>
                <a:cubicBezTo>
                  <a:pt x="9082645" y="3319587"/>
                  <a:pt x="9069328" y="3316615"/>
                  <a:pt x="9054137" y="3316615"/>
                </a:cubicBezTo>
                <a:close/>
                <a:moveTo>
                  <a:pt x="8887885" y="3263280"/>
                </a:moveTo>
                <a:lnTo>
                  <a:pt x="8887885" y="3413765"/>
                </a:lnTo>
                <a:cubicBezTo>
                  <a:pt x="8887885" y="3426658"/>
                  <a:pt x="8889658" y="3436957"/>
                  <a:pt x="8893207" y="3444662"/>
                </a:cubicBezTo>
                <a:cubicBezTo>
                  <a:pt x="8896755" y="3452368"/>
                  <a:pt x="8902952" y="3457958"/>
                  <a:pt x="8911795" y="3461434"/>
                </a:cubicBezTo>
                <a:cubicBezTo>
                  <a:pt x="8920640" y="3464908"/>
                  <a:pt x="8933108" y="3466646"/>
                  <a:pt x="8949199" y="3466646"/>
                </a:cubicBezTo>
                <a:lnTo>
                  <a:pt x="8960143" y="3466646"/>
                </a:lnTo>
                <a:lnTo>
                  <a:pt x="8960143" y="3431141"/>
                </a:lnTo>
                <a:lnTo>
                  <a:pt x="8950098" y="3431141"/>
                </a:lnTo>
                <a:cubicBezTo>
                  <a:pt x="8943003" y="3431141"/>
                  <a:pt x="8938430" y="3429580"/>
                  <a:pt x="8936381" y="3426457"/>
                </a:cubicBezTo>
                <a:cubicBezTo>
                  <a:pt x="8934332" y="3423334"/>
                  <a:pt x="8933308" y="3418146"/>
                  <a:pt x="8933308" y="3410894"/>
                </a:cubicBezTo>
                <a:lnTo>
                  <a:pt x="8933308" y="3263280"/>
                </a:lnTo>
                <a:close/>
                <a:moveTo>
                  <a:pt x="8597057" y="3260863"/>
                </a:moveTo>
                <a:cubicBezTo>
                  <a:pt x="8582366" y="3260863"/>
                  <a:pt x="8569223" y="3262777"/>
                  <a:pt x="8557630" y="3266604"/>
                </a:cubicBezTo>
                <a:cubicBezTo>
                  <a:pt x="8546038" y="3270432"/>
                  <a:pt x="8536842" y="3276576"/>
                  <a:pt x="8530047" y="3285038"/>
                </a:cubicBezTo>
                <a:cubicBezTo>
                  <a:pt x="8523251" y="3293498"/>
                  <a:pt x="8519852" y="3304628"/>
                  <a:pt x="8519852" y="3318428"/>
                </a:cubicBezTo>
                <a:cubicBezTo>
                  <a:pt x="8519852" y="3331320"/>
                  <a:pt x="8522801" y="3341696"/>
                  <a:pt x="8528697" y="3349552"/>
                </a:cubicBezTo>
                <a:cubicBezTo>
                  <a:pt x="8534594" y="3357409"/>
                  <a:pt x="8542689" y="3363780"/>
                  <a:pt x="8552983" y="3368665"/>
                </a:cubicBezTo>
                <a:cubicBezTo>
                  <a:pt x="8563277" y="3373550"/>
                  <a:pt x="8575120" y="3377957"/>
                  <a:pt x="8588512" y="3381886"/>
                </a:cubicBezTo>
                <a:cubicBezTo>
                  <a:pt x="8600006" y="3385310"/>
                  <a:pt x="8608825" y="3388331"/>
                  <a:pt x="8614972" y="3390950"/>
                </a:cubicBezTo>
                <a:cubicBezTo>
                  <a:pt x="8621118" y="3393570"/>
                  <a:pt x="8625366" y="3396390"/>
                  <a:pt x="8627714" y="3399411"/>
                </a:cubicBezTo>
                <a:cubicBezTo>
                  <a:pt x="8630063" y="3402433"/>
                  <a:pt x="8631237" y="3406312"/>
                  <a:pt x="8631237" y="3411045"/>
                </a:cubicBezTo>
                <a:cubicBezTo>
                  <a:pt x="8631237" y="3415477"/>
                  <a:pt x="8629963" y="3419154"/>
                  <a:pt x="8627415" y="3422075"/>
                </a:cubicBezTo>
                <a:cubicBezTo>
                  <a:pt x="8624865" y="3424996"/>
                  <a:pt x="8621218" y="3427161"/>
                  <a:pt x="8616470" y="3428571"/>
                </a:cubicBezTo>
                <a:cubicBezTo>
                  <a:pt x="8611723" y="3429982"/>
                  <a:pt x="8606051" y="3430687"/>
                  <a:pt x="8599456" y="3430687"/>
                </a:cubicBezTo>
                <a:cubicBezTo>
                  <a:pt x="8592860" y="3430687"/>
                  <a:pt x="8587063" y="3429856"/>
                  <a:pt x="8582066" y="3428194"/>
                </a:cubicBezTo>
                <a:cubicBezTo>
                  <a:pt x="8577069" y="3426532"/>
                  <a:pt x="8573121" y="3423762"/>
                  <a:pt x="8570223" y="3419884"/>
                </a:cubicBezTo>
                <a:cubicBezTo>
                  <a:pt x="8567324" y="3416007"/>
                  <a:pt x="8565675" y="3410793"/>
                  <a:pt x="8565276" y="3404246"/>
                </a:cubicBezTo>
                <a:lnTo>
                  <a:pt x="8515805" y="3404246"/>
                </a:lnTo>
                <a:cubicBezTo>
                  <a:pt x="8515805" y="3419759"/>
                  <a:pt x="8519478" y="3432298"/>
                  <a:pt x="8526824" y="3441868"/>
                </a:cubicBezTo>
                <a:cubicBezTo>
                  <a:pt x="8534169" y="3451437"/>
                  <a:pt x="8544088" y="3458412"/>
                  <a:pt x="8556581" y="3462794"/>
                </a:cubicBezTo>
                <a:cubicBezTo>
                  <a:pt x="8569074" y="3467175"/>
                  <a:pt x="8583165" y="3469366"/>
                  <a:pt x="8598856" y="3469366"/>
                </a:cubicBezTo>
                <a:cubicBezTo>
                  <a:pt x="8614447" y="3469366"/>
                  <a:pt x="8628438" y="3467351"/>
                  <a:pt x="8640832" y="3463323"/>
                </a:cubicBezTo>
                <a:cubicBezTo>
                  <a:pt x="8653224" y="3459293"/>
                  <a:pt x="8663018" y="3452770"/>
                  <a:pt x="8670214" y="3443756"/>
                </a:cubicBezTo>
                <a:cubicBezTo>
                  <a:pt x="8677410" y="3434741"/>
                  <a:pt x="8681008" y="3422831"/>
                  <a:pt x="8681008" y="3408024"/>
                </a:cubicBezTo>
                <a:cubicBezTo>
                  <a:pt x="8681008" y="3394828"/>
                  <a:pt x="8678608" y="3384227"/>
                  <a:pt x="8673812" y="3376220"/>
                </a:cubicBezTo>
                <a:cubicBezTo>
                  <a:pt x="8669014" y="3368211"/>
                  <a:pt x="8661694" y="3361664"/>
                  <a:pt x="8651849" y="3356578"/>
                </a:cubicBezTo>
                <a:cubicBezTo>
                  <a:pt x="8642005" y="3351491"/>
                  <a:pt x="8629488" y="3346631"/>
                  <a:pt x="8614297" y="3341998"/>
                </a:cubicBezTo>
                <a:cubicBezTo>
                  <a:pt x="8601904" y="3338171"/>
                  <a:pt x="8592485" y="3334846"/>
                  <a:pt x="8586039" y="3332026"/>
                </a:cubicBezTo>
                <a:cubicBezTo>
                  <a:pt x="8579592" y="3329206"/>
                  <a:pt x="8575220" y="3326461"/>
                  <a:pt x="8572921" y="3323792"/>
                </a:cubicBezTo>
                <a:cubicBezTo>
                  <a:pt x="8570622" y="3321123"/>
                  <a:pt x="8569473" y="3318126"/>
                  <a:pt x="8569473" y="3314802"/>
                </a:cubicBezTo>
                <a:cubicBezTo>
                  <a:pt x="8569473" y="3308859"/>
                  <a:pt x="8572197" y="3304603"/>
                  <a:pt x="8577644" y="3302035"/>
                </a:cubicBezTo>
                <a:cubicBezTo>
                  <a:pt x="8583090" y="3299467"/>
                  <a:pt x="8589461" y="3298181"/>
                  <a:pt x="8596757" y="3298181"/>
                </a:cubicBezTo>
                <a:cubicBezTo>
                  <a:pt x="8604552" y="3298181"/>
                  <a:pt x="8611298" y="3299970"/>
                  <a:pt x="8616995" y="3303546"/>
                </a:cubicBezTo>
                <a:cubicBezTo>
                  <a:pt x="8622691" y="3307121"/>
                  <a:pt x="8625540" y="3312687"/>
                  <a:pt x="8625540" y="3320240"/>
                </a:cubicBezTo>
                <a:lnTo>
                  <a:pt x="8675010" y="3320240"/>
                </a:lnTo>
                <a:cubicBezTo>
                  <a:pt x="8675010" y="3306543"/>
                  <a:pt x="8671488" y="3295311"/>
                  <a:pt x="8664442" y="3286549"/>
                </a:cubicBezTo>
                <a:cubicBezTo>
                  <a:pt x="8657396" y="3277785"/>
                  <a:pt x="8647952" y="3271314"/>
                  <a:pt x="8636109" y="3267133"/>
                </a:cubicBezTo>
                <a:cubicBezTo>
                  <a:pt x="8624266" y="3262953"/>
                  <a:pt x="8611249" y="3260863"/>
                  <a:pt x="8597057" y="3260863"/>
                </a:cubicBezTo>
                <a:close/>
                <a:moveTo>
                  <a:pt x="2014851" y="3178693"/>
                </a:moveTo>
                <a:cubicBezTo>
                  <a:pt x="2090669" y="3178693"/>
                  <a:pt x="2151514" y="3197154"/>
                  <a:pt x="2197387" y="3234076"/>
                </a:cubicBezTo>
                <a:cubicBezTo>
                  <a:pt x="2243260" y="3270999"/>
                  <a:pt x="2276710" y="3320282"/>
                  <a:pt x="2297734" y="3381926"/>
                </a:cubicBezTo>
                <a:cubicBezTo>
                  <a:pt x="2318759" y="3443571"/>
                  <a:pt x="2329271" y="3511636"/>
                  <a:pt x="2329271" y="3586123"/>
                </a:cubicBezTo>
                <a:cubicBezTo>
                  <a:pt x="2329271" y="3659325"/>
                  <a:pt x="2318759" y="3726749"/>
                  <a:pt x="2297734" y="3788393"/>
                </a:cubicBezTo>
                <a:cubicBezTo>
                  <a:pt x="2276710" y="3850038"/>
                  <a:pt x="2243260" y="3899481"/>
                  <a:pt x="2197387" y="3936725"/>
                </a:cubicBezTo>
                <a:cubicBezTo>
                  <a:pt x="2151514" y="3973968"/>
                  <a:pt x="2090669" y="3992590"/>
                  <a:pt x="2014851" y="3992590"/>
                </a:cubicBezTo>
                <a:cubicBezTo>
                  <a:pt x="1938397" y="3992590"/>
                  <a:pt x="1877073" y="3973968"/>
                  <a:pt x="1830882" y="3936725"/>
                </a:cubicBezTo>
                <a:cubicBezTo>
                  <a:pt x="1784690" y="3899481"/>
                  <a:pt x="1751241" y="3850038"/>
                  <a:pt x="1730535" y="3788393"/>
                </a:cubicBezTo>
                <a:cubicBezTo>
                  <a:pt x="1709828" y="3726749"/>
                  <a:pt x="1699475" y="3659325"/>
                  <a:pt x="1699475" y="3586123"/>
                </a:cubicBezTo>
                <a:cubicBezTo>
                  <a:pt x="1699475" y="3511636"/>
                  <a:pt x="1709828" y="3443571"/>
                  <a:pt x="1730535" y="3381926"/>
                </a:cubicBezTo>
                <a:cubicBezTo>
                  <a:pt x="1751241" y="3320282"/>
                  <a:pt x="1784690" y="3270999"/>
                  <a:pt x="1830882" y="3234076"/>
                </a:cubicBezTo>
                <a:cubicBezTo>
                  <a:pt x="1877073" y="3197154"/>
                  <a:pt x="1938397" y="3178693"/>
                  <a:pt x="2014851" y="3178693"/>
                </a:cubicBezTo>
                <a:close/>
                <a:moveTo>
                  <a:pt x="9418421" y="3032417"/>
                </a:moveTo>
                <a:lnTo>
                  <a:pt x="9418421" y="3053871"/>
                </a:lnTo>
                <a:cubicBezTo>
                  <a:pt x="9415323" y="3058002"/>
                  <a:pt x="9410901" y="3061879"/>
                  <a:pt x="9405154" y="3065505"/>
                </a:cubicBezTo>
                <a:cubicBezTo>
                  <a:pt x="9399408" y="3069131"/>
                  <a:pt x="9393336" y="3070945"/>
                  <a:pt x="9386940" y="3070945"/>
                </a:cubicBezTo>
                <a:cubicBezTo>
                  <a:pt x="9382042" y="3070945"/>
                  <a:pt x="9377820" y="3069686"/>
                  <a:pt x="9374272" y="3067168"/>
                </a:cubicBezTo>
                <a:cubicBezTo>
                  <a:pt x="9370725" y="3064649"/>
                  <a:pt x="9368951" y="3060519"/>
                  <a:pt x="9368951" y="3054778"/>
                </a:cubicBezTo>
                <a:cubicBezTo>
                  <a:pt x="9368951" y="3046921"/>
                  <a:pt x="9372524" y="3041230"/>
                  <a:pt x="9379669" y="3037705"/>
                </a:cubicBezTo>
                <a:cubicBezTo>
                  <a:pt x="9386815" y="3034179"/>
                  <a:pt x="9399732" y="3032417"/>
                  <a:pt x="9418421" y="3032417"/>
                </a:cubicBezTo>
                <a:close/>
                <a:moveTo>
                  <a:pt x="8939005" y="2984220"/>
                </a:moveTo>
                <a:cubicBezTo>
                  <a:pt x="8946900" y="2984220"/>
                  <a:pt x="8953021" y="2986134"/>
                  <a:pt x="8957369" y="2989961"/>
                </a:cubicBezTo>
                <a:cubicBezTo>
                  <a:pt x="8961716" y="2993788"/>
                  <a:pt x="8964740" y="2998850"/>
                  <a:pt x="8966438" y="3005145"/>
                </a:cubicBezTo>
                <a:cubicBezTo>
                  <a:pt x="8968138" y="3011441"/>
                  <a:pt x="8968987" y="3018366"/>
                  <a:pt x="8968987" y="3025920"/>
                </a:cubicBezTo>
                <a:cubicBezTo>
                  <a:pt x="8968987" y="3033172"/>
                  <a:pt x="8968138" y="3039921"/>
                  <a:pt x="8966438" y="3046166"/>
                </a:cubicBezTo>
                <a:cubicBezTo>
                  <a:pt x="8964740" y="3052411"/>
                  <a:pt x="8961716" y="3057422"/>
                  <a:pt x="8957369" y="3061200"/>
                </a:cubicBezTo>
                <a:cubicBezTo>
                  <a:pt x="8953021" y="3064977"/>
                  <a:pt x="8946900" y="3066865"/>
                  <a:pt x="8939005" y="3066865"/>
                </a:cubicBezTo>
                <a:cubicBezTo>
                  <a:pt x="8931309" y="3066865"/>
                  <a:pt x="8925288" y="3064977"/>
                  <a:pt x="8920941" y="3061200"/>
                </a:cubicBezTo>
                <a:cubicBezTo>
                  <a:pt x="8916593" y="3057422"/>
                  <a:pt x="8913570" y="3052411"/>
                  <a:pt x="8911871" y="3046166"/>
                </a:cubicBezTo>
                <a:cubicBezTo>
                  <a:pt x="8910172" y="3039921"/>
                  <a:pt x="8909323" y="3033172"/>
                  <a:pt x="8909323" y="3025920"/>
                </a:cubicBezTo>
                <a:cubicBezTo>
                  <a:pt x="8909323" y="3018366"/>
                  <a:pt x="8910172" y="3011441"/>
                  <a:pt x="8911871" y="3005145"/>
                </a:cubicBezTo>
                <a:cubicBezTo>
                  <a:pt x="8913570" y="2998850"/>
                  <a:pt x="8916593" y="2993788"/>
                  <a:pt x="8920941" y="2989961"/>
                </a:cubicBezTo>
                <a:cubicBezTo>
                  <a:pt x="8925288" y="2986134"/>
                  <a:pt x="8931309" y="2984220"/>
                  <a:pt x="8939005" y="2984220"/>
                </a:cubicBezTo>
                <a:close/>
                <a:moveTo>
                  <a:pt x="9397884" y="2949469"/>
                </a:moveTo>
                <a:cubicBezTo>
                  <a:pt x="9384791" y="2949469"/>
                  <a:pt x="9373298" y="2951030"/>
                  <a:pt x="9363404" y="2954153"/>
                </a:cubicBezTo>
                <a:cubicBezTo>
                  <a:pt x="9353509" y="2957276"/>
                  <a:pt x="9345789" y="2962513"/>
                  <a:pt x="9340242" y="2969866"/>
                </a:cubicBezTo>
                <a:cubicBezTo>
                  <a:pt x="9334696" y="2977219"/>
                  <a:pt x="9331922" y="2987241"/>
                  <a:pt x="9331922" y="2999933"/>
                </a:cubicBezTo>
                <a:lnTo>
                  <a:pt x="9374348" y="2999933"/>
                </a:lnTo>
                <a:cubicBezTo>
                  <a:pt x="9374348" y="2992580"/>
                  <a:pt x="9376522" y="2987292"/>
                  <a:pt x="9380869" y="2984068"/>
                </a:cubicBezTo>
                <a:cubicBezTo>
                  <a:pt x="9385216" y="2980845"/>
                  <a:pt x="9390887" y="2979234"/>
                  <a:pt x="9397884" y="2979234"/>
                </a:cubicBezTo>
                <a:cubicBezTo>
                  <a:pt x="9404179" y="2979234"/>
                  <a:pt x="9409277" y="2980769"/>
                  <a:pt x="9413174" y="2983842"/>
                </a:cubicBezTo>
                <a:cubicBezTo>
                  <a:pt x="9417073" y="2986914"/>
                  <a:pt x="9419021" y="2992580"/>
                  <a:pt x="9419021" y="3000840"/>
                </a:cubicBezTo>
                <a:lnTo>
                  <a:pt x="9419021" y="3007789"/>
                </a:lnTo>
                <a:cubicBezTo>
                  <a:pt x="9400032" y="3008293"/>
                  <a:pt x="9383342" y="3009778"/>
                  <a:pt x="9368951" y="3012247"/>
                </a:cubicBezTo>
                <a:cubicBezTo>
                  <a:pt x="9354559" y="3014714"/>
                  <a:pt x="9343366" y="3019423"/>
                  <a:pt x="9335370" y="3026374"/>
                </a:cubicBezTo>
                <a:cubicBezTo>
                  <a:pt x="9327375" y="3033323"/>
                  <a:pt x="9323377" y="3043648"/>
                  <a:pt x="9323377" y="3057346"/>
                </a:cubicBezTo>
                <a:cubicBezTo>
                  <a:pt x="9323377" y="3067318"/>
                  <a:pt x="9325626" y="3075578"/>
                  <a:pt x="9330123" y="3082125"/>
                </a:cubicBezTo>
                <a:cubicBezTo>
                  <a:pt x="9334621" y="3088673"/>
                  <a:pt x="9340543" y="3093558"/>
                  <a:pt x="9347888" y="3096781"/>
                </a:cubicBezTo>
                <a:cubicBezTo>
                  <a:pt x="9355234" y="3100004"/>
                  <a:pt x="9363054" y="3101616"/>
                  <a:pt x="9371349" y="3101616"/>
                </a:cubicBezTo>
                <a:cubicBezTo>
                  <a:pt x="9381543" y="3101616"/>
                  <a:pt x="9390612" y="3099979"/>
                  <a:pt x="9398558" y="3096705"/>
                </a:cubicBezTo>
                <a:cubicBezTo>
                  <a:pt x="9406503" y="3093432"/>
                  <a:pt x="9413424" y="3088270"/>
                  <a:pt x="9419321" y="3081219"/>
                </a:cubicBezTo>
                <a:lnTo>
                  <a:pt x="9420820" y="3099198"/>
                </a:lnTo>
                <a:lnTo>
                  <a:pt x="9463395" y="3099198"/>
                </a:lnTo>
                <a:lnTo>
                  <a:pt x="9463395" y="3000084"/>
                </a:lnTo>
                <a:cubicBezTo>
                  <a:pt x="9463395" y="2990414"/>
                  <a:pt x="9461870" y="2982306"/>
                  <a:pt x="9458822" y="2975758"/>
                </a:cubicBezTo>
                <a:cubicBezTo>
                  <a:pt x="9455774" y="2969211"/>
                  <a:pt x="9451376" y="2963999"/>
                  <a:pt x="9445630" y="2960121"/>
                </a:cubicBezTo>
                <a:cubicBezTo>
                  <a:pt x="9439883" y="2956243"/>
                  <a:pt x="9432988" y="2953498"/>
                  <a:pt x="9424942" y="2951886"/>
                </a:cubicBezTo>
                <a:cubicBezTo>
                  <a:pt x="9416897" y="2950275"/>
                  <a:pt x="9407877" y="2949469"/>
                  <a:pt x="9397884" y="2949469"/>
                </a:cubicBezTo>
                <a:close/>
                <a:moveTo>
                  <a:pt x="9148431" y="2949469"/>
                </a:moveTo>
                <a:cubicBezTo>
                  <a:pt x="9136038" y="2949469"/>
                  <a:pt x="9125594" y="2951836"/>
                  <a:pt x="9117100" y="2956570"/>
                </a:cubicBezTo>
                <a:cubicBezTo>
                  <a:pt x="9108605" y="2961304"/>
                  <a:pt x="9101859" y="2966894"/>
                  <a:pt x="9096862" y="2973341"/>
                </a:cubicBezTo>
                <a:lnTo>
                  <a:pt x="9096261" y="2951584"/>
                </a:lnTo>
                <a:lnTo>
                  <a:pt x="9052188" y="2951584"/>
                </a:lnTo>
                <a:lnTo>
                  <a:pt x="9052188" y="3099198"/>
                </a:lnTo>
                <a:lnTo>
                  <a:pt x="9097911" y="3099198"/>
                </a:lnTo>
                <a:lnTo>
                  <a:pt x="9097911" y="3003105"/>
                </a:lnTo>
                <a:cubicBezTo>
                  <a:pt x="9102008" y="2998069"/>
                  <a:pt x="9106505" y="2993939"/>
                  <a:pt x="9111403" y="2990716"/>
                </a:cubicBezTo>
                <a:cubicBezTo>
                  <a:pt x="9116300" y="2987493"/>
                  <a:pt x="9121996" y="2985882"/>
                  <a:pt x="9128493" y="2985882"/>
                </a:cubicBezTo>
                <a:cubicBezTo>
                  <a:pt x="9132990" y="2985882"/>
                  <a:pt x="9136738" y="2986814"/>
                  <a:pt x="9139737" y="2988677"/>
                </a:cubicBezTo>
                <a:cubicBezTo>
                  <a:pt x="9142734" y="2990540"/>
                  <a:pt x="9144958" y="2993158"/>
                  <a:pt x="9146407" y="2996533"/>
                </a:cubicBezTo>
                <a:cubicBezTo>
                  <a:pt x="9147856" y="2999907"/>
                  <a:pt x="9148580" y="3003911"/>
                  <a:pt x="9148580" y="3008545"/>
                </a:cubicBezTo>
                <a:lnTo>
                  <a:pt x="9148580" y="3099198"/>
                </a:lnTo>
                <a:lnTo>
                  <a:pt x="9194154" y="3099198"/>
                </a:lnTo>
                <a:lnTo>
                  <a:pt x="9194154" y="3002804"/>
                </a:lnTo>
                <a:lnTo>
                  <a:pt x="9194010" y="3001741"/>
                </a:lnTo>
                <a:lnTo>
                  <a:pt x="9207796" y="2990187"/>
                </a:lnTo>
                <a:cubicBezTo>
                  <a:pt x="9212693" y="2987317"/>
                  <a:pt x="9218439" y="2985882"/>
                  <a:pt x="9225036" y="2985882"/>
                </a:cubicBezTo>
                <a:cubicBezTo>
                  <a:pt x="9229533" y="2985882"/>
                  <a:pt x="9233256" y="2986814"/>
                  <a:pt x="9236204" y="2988677"/>
                </a:cubicBezTo>
                <a:cubicBezTo>
                  <a:pt x="9239152" y="2990540"/>
                  <a:pt x="9241351" y="2993158"/>
                  <a:pt x="9242800" y="2996533"/>
                </a:cubicBezTo>
                <a:cubicBezTo>
                  <a:pt x="9244250" y="2999907"/>
                  <a:pt x="9244974" y="3003911"/>
                  <a:pt x="9244974" y="3008545"/>
                </a:cubicBezTo>
                <a:lnTo>
                  <a:pt x="9244974" y="3099198"/>
                </a:lnTo>
                <a:lnTo>
                  <a:pt x="9290547" y="3099198"/>
                </a:lnTo>
                <a:lnTo>
                  <a:pt x="9290547" y="3002804"/>
                </a:lnTo>
                <a:cubicBezTo>
                  <a:pt x="9290547" y="2985680"/>
                  <a:pt x="9286424" y="2972510"/>
                  <a:pt x="9278179" y="2963294"/>
                </a:cubicBezTo>
                <a:cubicBezTo>
                  <a:pt x="9269934" y="2954077"/>
                  <a:pt x="9258816" y="2949469"/>
                  <a:pt x="9244824" y="2949469"/>
                </a:cubicBezTo>
                <a:cubicBezTo>
                  <a:pt x="9232431" y="2949469"/>
                  <a:pt x="9221612" y="2951886"/>
                  <a:pt x="9212368" y="2956721"/>
                </a:cubicBezTo>
                <a:cubicBezTo>
                  <a:pt x="9203124" y="2961556"/>
                  <a:pt x="9195203" y="2967398"/>
                  <a:pt x="9188608" y="2974248"/>
                </a:cubicBezTo>
                <a:lnTo>
                  <a:pt x="9189014" y="2976320"/>
                </a:lnTo>
                <a:lnTo>
                  <a:pt x="9181861" y="2963294"/>
                </a:lnTo>
                <a:cubicBezTo>
                  <a:pt x="9173666" y="2954077"/>
                  <a:pt x="9162522" y="2949469"/>
                  <a:pt x="9148431" y="2949469"/>
                </a:cubicBezTo>
                <a:close/>
                <a:moveTo>
                  <a:pt x="9563386" y="2949168"/>
                </a:moveTo>
                <a:cubicBezTo>
                  <a:pt x="9555690" y="2949168"/>
                  <a:pt x="9548045" y="2949897"/>
                  <a:pt x="9540449" y="2951358"/>
                </a:cubicBezTo>
                <a:cubicBezTo>
                  <a:pt x="9532853" y="2952818"/>
                  <a:pt x="9525933" y="2955186"/>
                  <a:pt x="9519686" y="2958458"/>
                </a:cubicBezTo>
                <a:cubicBezTo>
                  <a:pt x="9513440" y="2961733"/>
                  <a:pt x="9508443" y="2966114"/>
                  <a:pt x="9504696" y="2971604"/>
                </a:cubicBezTo>
                <a:cubicBezTo>
                  <a:pt x="9500948" y="2977093"/>
                  <a:pt x="9499074" y="2983917"/>
                  <a:pt x="9499074" y="2992077"/>
                </a:cubicBezTo>
                <a:cubicBezTo>
                  <a:pt x="9499074" y="3002250"/>
                  <a:pt x="9501498" y="3010458"/>
                  <a:pt x="9506345" y="3016704"/>
                </a:cubicBezTo>
                <a:cubicBezTo>
                  <a:pt x="9511192" y="3022948"/>
                  <a:pt x="9517762" y="3027859"/>
                  <a:pt x="9526058" y="3031434"/>
                </a:cubicBezTo>
                <a:cubicBezTo>
                  <a:pt x="9534353" y="3035011"/>
                  <a:pt x="9543497" y="3038007"/>
                  <a:pt x="9553491" y="3040425"/>
                </a:cubicBezTo>
                <a:cubicBezTo>
                  <a:pt x="9565185" y="3043043"/>
                  <a:pt x="9573405" y="3045536"/>
                  <a:pt x="9578151" y="3047904"/>
                </a:cubicBezTo>
                <a:cubicBezTo>
                  <a:pt x="9582899" y="3050270"/>
                  <a:pt x="9585273" y="3053922"/>
                  <a:pt x="9585273" y="3058857"/>
                </a:cubicBezTo>
                <a:cubicBezTo>
                  <a:pt x="9585273" y="3063592"/>
                  <a:pt x="9583548" y="3066966"/>
                  <a:pt x="9580101" y="3068981"/>
                </a:cubicBezTo>
                <a:cubicBezTo>
                  <a:pt x="9576653" y="3070995"/>
                  <a:pt x="9571531" y="3072002"/>
                  <a:pt x="9564735" y="3072002"/>
                </a:cubicBezTo>
                <a:cubicBezTo>
                  <a:pt x="9558139" y="3072002"/>
                  <a:pt x="9552217" y="3070667"/>
                  <a:pt x="9546970" y="3067998"/>
                </a:cubicBezTo>
                <a:cubicBezTo>
                  <a:pt x="9541723" y="3065329"/>
                  <a:pt x="9539100" y="3060519"/>
                  <a:pt x="9539100" y="3053569"/>
                </a:cubicBezTo>
                <a:lnTo>
                  <a:pt x="9497275" y="3053569"/>
                </a:lnTo>
                <a:cubicBezTo>
                  <a:pt x="9497275" y="3063239"/>
                  <a:pt x="9499223" y="3071222"/>
                  <a:pt x="9503121" y="3077517"/>
                </a:cubicBezTo>
                <a:cubicBezTo>
                  <a:pt x="9507018" y="3083812"/>
                  <a:pt x="9512241" y="3088748"/>
                  <a:pt x="9518788" y="3092323"/>
                </a:cubicBezTo>
                <a:cubicBezTo>
                  <a:pt x="9525333" y="3095900"/>
                  <a:pt x="9532629" y="3098392"/>
                  <a:pt x="9540674" y="3099802"/>
                </a:cubicBezTo>
                <a:cubicBezTo>
                  <a:pt x="9548720" y="3101212"/>
                  <a:pt x="9556789" y="3101918"/>
                  <a:pt x="9564885" y="3101918"/>
                </a:cubicBezTo>
                <a:cubicBezTo>
                  <a:pt x="9573080" y="3101918"/>
                  <a:pt x="9581100" y="3101061"/>
                  <a:pt x="9588945" y="3099349"/>
                </a:cubicBezTo>
                <a:cubicBezTo>
                  <a:pt x="9596791" y="3097637"/>
                  <a:pt x="9603837" y="3094867"/>
                  <a:pt x="9610083" y="3091039"/>
                </a:cubicBezTo>
                <a:cubicBezTo>
                  <a:pt x="9616329" y="3087212"/>
                  <a:pt x="9621326" y="3082100"/>
                  <a:pt x="9625075" y="3075704"/>
                </a:cubicBezTo>
                <a:cubicBezTo>
                  <a:pt x="9628822" y="3069308"/>
                  <a:pt x="9630696" y="3061426"/>
                  <a:pt x="9630696" y="3052058"/>
                </a:cubicBezTo>
                <a:cubicBezTo>
                  <a:pt x="9630696" y="3042288"/>
                  <a:pt x="9628372" y="3034406"/>
                  <a:pt x="9623725" y="3028413"/>
                </a:cubicBezTo>
                <a:cubicBezTo>
                  <a:pt x="9619078" y="3022419"/>
                  <a:pt x="9612981" y="3017685"/>
                  <a:pt x="9605436" y="3014211"/>
                </a:cubicBezTo>
                <a:cubicBezTo>
                  <a:pt x="9597890" y="3010735"/>
                  <a:pt x="9589670" y="3007991"/>
                  <a:pt x="9580775" y="3005977"/>
                </a:cubicBezTo>
                <a:cubicBezTo>
                  <a:pt x="9572180" y="3004063"/>
                  <a:pt x="9565210" y="3002300"/>
                  <a:pt x="9559862" y="3000688"/>
                </a:cubicBezTo>
                <a:cubicBezTo>
                  <a:pt x="9554516" y="2999077"/>
                  <a:pt x="9550593" y="2997364"/>
                  <a:pt x="9548094" y="2995551"/>
                </a:cubicBezTo>
                <a:cubicBezTo>
                  <a:pt x="9545596" y="2993738"/>
                  <a:pt x="9544347" y="2991723"/>
                  <a:pt x="9544347" y="2989508"/>
                </a:cubicBezTo>
                <a:cubicBezTo>
                  <a:pt x="9544347" y="2985680"/>
                  <a:pt x="9545996" y="2983036"/>
                  <a:pt x="9549294" y="2981575"/>
                </a:cubicBezTo>
                <a:cubicBezTo>
                  <a:pt x="9552592" y="2980114"/>
                  <a:pt x="9557290" y="2979384"/>
                  <a:pt x="9563386" y="2979384"/>
                </a:cubicBezTo>
                <a:cubicBezTo>
                  <a:pt x="9568783" y="2979384"/>
                  <a:pt x="9573554" y="2980543"/>
                  <a:pt x="9577702" y="2982859"/>
                </a:cubicBezTo>
                <a:cubicBezTo>
                  <a:pt x="9581849" y="2985177"/>
                  <a:pt x="9583923" y="2989558"/>
                  <a:pt x="9583923" y="2996005"/>
                </a:cubicBezTo>
                <a:lnTo>
                  <a:pt x="9625748" y="2996005"/>
                </a:lnTo>
                <a:cubicBezTo>
                  <a:pt x="9625748" y="2986637"/>
                  <a:pt x="9623925" y="2978932"/>
                  <a:pt x="9620277" y="2972888"/>
                </a:cubicBezTo>
                <a:cubicBezTo>
                  <a:pt x="9616629" y="2966845"/>
                  <a:pt x="9611757" y="2962085"/>
                  <a:pt x="9605660" y="2958610"/>
                </a:cubicBezTo>
                <a:cubicBezTo>
                  <a:pt x="9599564" y="2955136"/>
                  <a:pt x="9592844" y="2952692"/>
                  <a:pt x="9585498" y="2951282"/>
                </a:cubicBezTo>
                <a:cubicBezTo>
                  <a:pt x="9578151" y="2949872"/>
                  <a:pt x="9570781" y="2949168"/>
                  <a:pt x="9563386" y="2949168"/>
                </a:cubicBezTo>
                <a:close/>
                <a:moveTo>
                  <a:pt x="8939005" y="2949168"/>
                </a:moveTo>
                <a:cubicBezTo>
                  <a:pt x="8923914" y="2949168"/>
                  <a:pt x="8910646" y="2952138"/>
                  <a:pt x="8899203" y="2958081"/>
                </a:cubicBezTo>
                <a:cubicBezTo>
                  <a:pt x="8887760" y="2964025"/>
                  <a:pt x="8878840" y="2972712"/>
                  <a:pt x="8872444" y="2984144"/>
                </a:cubicBezTo>
                <a:cubicBezTo>
                  <a:pt x="8866048" y="2995577"/>
                  <a:pt x="8862850" y="3009502"/>
                  <a:pt x="8862850" y="3025920"/>
                </a:cubicBezTo>
                <a:cubicBezTo>
                  <a:pt x="8862850" y="3042036"/>
                  <a:pt x="8866048" y="3055735"/>
                  <a:pt x="8872444" y="3067017"/>
                </a:cubicBezTo>
                <a:cubicBezTo>
                  <a:pt x="8878840" y="3078298"/>
                  <a:pt x="8887760" y="3086884"/>
                  <a:pt x="8899203" y="3092777"/>
                </a:cubicBezTo>
                <a:cubicBezTo>
                  <a:pt x="8910646" y="3098669"/>
                  <a:pt x="8923914" y="3101616"/>
                  <a:pt x="8939005" y="3101616"/>
                </a:cubicBezTo>
                <a:cubicBezTo>
                  <a:pt x="8954196" y="3101616"/>
                  <a:pt x="8967513" y="3098669"/>
                  <a:pt x="8978956" y="3092777"/>
                </a:cubicBezTo>
                <a:cubicBezTo>
                  <a:pt x="8990399" y="3086884"/>
                  <a:pt x="8999344" y="3078298"/>
                  <a:pt x="9005791" y="3067017"/>
                </a:cubicBezTo>
                <a:cubicBezTo>
                  <a:pt x="9012236" y="3055735"/>
                  <a:pt x="9015460" y="3042036"/>
                  <a:pt x="9015460" y="3025920"/>
                </a:cubicBezTo>
                <a:cubicBezTo>
                  <a:pt x="9015460" y="3009502"/>
                  <a:pt x="9012236" y="2995577"/>
                  <a:pt x="9005791" y="2984144"/>
                </a:cubicBezTo>
                <a:cubicBezTo>
                  <a:pt x="8999344" y="2972712"/>
                  <a:pt x="8990399" y="2964025"/>
                  <a:pt x="8978956" y="2958081"/>
                </a:cubicBezTo>
                <a:cubicBezTo>
                  <a:pt x="8967513" y="2952138"/>
                  <a:pt x="8954196" y="2949168"/>
                  <a:pt x="8939005" y="2949168"/>
                </a:cubicBezTo>
                <a:close/>
                <a:moveTo>
                  <a:pt x="6875295" y="2936932"/>
                </a:moveTo>
                <a:lnTo>
                  <a:pt x="7309176" y="3762387"/>
                </a:lnTo>
                <a:lnTo>
                  <a:pt x="7309176" y="4233388"/>
                </a:lnTo>
                <a:lnTo>
                  <a:pt x="7624552" y="4233388"/>
                </a:lnTo>
                <a:lnTo>
                  <a:pt x="7624552" y="3762387"/>
                </a:lnTo>
                <a:lnTo>
                  <a:pt x="8058433" y="2936932"/>
                </a:lnTo>
                <a:lnTo>
                  <a:pt x="7716298" y="2936932"/>
                </a:lnTo>
                <a:lnTo>
                  <a:pt x="7465909" y="3475356"/>
                </a:lnTo>
                <a:lnTo>
                  <a:pt x="7217430" y="2936932"/>
                </a:lnTo>
                <a:close/>
                <a:moveTo>
                  <a:pt x="5885093" y="2936932"/>
                </a:moveTo>
                <a:lnTo>
                  <a:pt x="5885093" y="3195068"/>
                </a:lnTo>
                <a:lnTo>
                  <a:pt x="6220539" y="3195068"/>
                </a:lnTo>
                <a:lnTo>
                  <a:pt x="6220539" y="4233388"/>
                </a:lnTo>
                <a:lnTo>
                  <a:pt x="6528270" y="4233388"/>
                </a:lnTo>
                <a:lnTo>
                  <a:pt x="6528270" y="3195068"/>
                </a:lnTo>
                <a:lnTo>
                  <a:pt x="6860848" y="3195068"/>
                </a:lnTo>
                <a:lnTo>
                  <a:pt x="6860848" y="2936932"/>
                </a:lnTo>
                <a:close/>
                <a:moveTo>
                  <a:pt x="4883892" y="2936932"/>
                </a:moveTo>
                <a:lnTo>
                  <a:pt x="4883892" y="4233388"/>
                </a:lnTo>
                <a:lnTo>
                  <a:pt x="5764078" y="4233388"/>
                </a:lnTo>
                <a:lnTo>
                  <a:pt x="5764078" y="3977178"/>
                </a:lnTo>
                <a:lnTo>
                  <a:pt x="5190666" y="3977178"/>
                </a:lnTo>
                <a:lnTo>
                  <a:pt x="5190666" y="3696890"/>
                </a:lnTo>
                <a:lnTo>
                  <a:pt x="5706736" y="3696890"/>
                </a:lnTo>
                <a:lnTo>
                  <a:pt x="5706736" y="3450313"/>
                </a:lnTo>
                <a:lnTo>
                  <a:pt x="5190666" y="3450313"/>
                </a:lnTo>
                <a:lnTo>
                  <a:pt x="5190666" y="3193141"/>
                </a:lnTo>
                <a:lnTo>
                  <a:pt x="5764078" y="3193141"/>
                </a:lnTo>
                <a:lnTo>
                  <a:pt x="5764078" y="2936932"/>
                </a:lnTo>
                <a:close/>
                <a:moveTo>
                  <a:pt x="4279450" y="2936932"/>
                </a:moveTo>
                <a:lnTo>
                  <a:pt x="4279450" y="4233388"/>
                </a:lnTo>
                <a:lnTo>
                  <a:pt x="4586224" y="4233388"/>
                </a:lnTo>
                <a:lnTo>
                  <a:pt x="4586224" y="2936932"/>
                </a:lnTo>
                <a:close/>
                <a:moveTo>
                  <a:pt x="682720" y="2921521"/>
                </a:moveTo>
                <a:cubicBezTo>
                  <a:pt x="589063" y="2921521"/>
                  <a:pt x="505281" y="2933721"/>
                  <a:pt x="431375" y="2958122"/>
                </a:cubicBezTo>
                <a:cubicBezTo>
                  <a:pt x="357468" y="2982523"/>
                  <a:pt x="298853" y="3021693"/>
                  <a:pt x="255529" y="3075631"/>
                </a:cubicBezTo>
                <a:cubicBezTo>
                  <a:pt x="212204" y="3129571"/>
                  <a:pt x="190542" y="3200525"/>
                  <a:pt x="190542" y="3288497"/>
                </a:cubicBezTo>
                <a:cubicBezTo>
                  <a:pt x="190542" y="3370690"/>
                  <a:pt x="209337" y="3436828"/>
                  <a:pt x="246927" y="3486914"/>
                </a:cubicBezTo>
                <a:cubicBezTo>
                  <a:pt x="284518" y="3537000"/>
                  <a:pt x="336125" y="3577614"/>
                  <a:pt x="401748" y="3608757"/>
                </a:cubicBezTo>
                <a:cubicBezTo>
                  <a:pt x="467372" y="3639901"/>
                  <a:pt x="542871" y="3667994"/>
                  <a:pt x="628246" y="3693037"/>
                </a:cubicBezTo>
                <a:cubicBezTo>
                  <a:pt x="701515" y="3714870"/>
                  <a:pt x="757742" y="3734133"/>
                  <a:pt x="796925" y="3750828"/>
                </a:cubicBezTo>
                <a:cubicBezTo>
                  <a:pt x="836107" y="3767524"/>
                  <a:pt x="863185" y="3785503"/>
                  <a:pt x="878158" y="3804767"/>
                </a:cubicBezTo>
                <a:cubicBezTo>
                  <a:pt x="893130" y="3824031"/>
                  <a:pt x="900616" y="3848753"/>
                  <a:pt x="900616" y="3878933"/>
                </a:cubicBezTo>
                <a:cubicBezTo>
                  <a:pt x="900616" y="3907187"/>
                  <a:pt x="892493" y="3930624"/>
                  <a:pt x="876246" y="3949246"/>
                </a:cubicBezTo>
                <a:cubicBezTo>
                  <a:pt x="860000" y="3967868"/>
                  <a:pt x="836744" y="3981673"/>
                  <a:pt x="806481" y="3990663"/>
                </a:cubicBezTo>
                <a:cubicBezTo>
                  <a:pt x="776218" y="3999653"/>
                  <a:pt x="740061" y="4004147"/>
                  <a:pt x="698011" y="4004147"/>
                </a:cubicBezTo>
                <a:cubicBezTo>
                  <a:pt x="655961" y="4004147"/>
                  <a:pt x="619007" y="3998850"/>
                  <a:pt x="587152" y="3988255"/>
                </a:cubicBezTo>
                <a:cubicBezTo>
                  <a:pt x="555296" y="3977660"/>
                  <a:pt x="530129" y="3960002"/>
                  <a:pt x="511652" y="3935280"/>
                </a:cubicBezTo>
                <a:cubicBezTo>
                  <a:pt x="493176" y="3910558"/>
                  <a:pt x="482663" y="3877328"/>
                  <a:pt x="480114" y="3835589"/>
                </a:cubicBezTo>
                <a:lnTo>
                  <a:pt x="164739" y="3835589"/>
                </a:lnTo>
                <a:cubicBezTo>
                  <a:pt x="164739" y="3934477"/>
                  <a:pt x="188153" y="4014422"/>
                  <a:pt x="234981" y="4075424"/>
                </a:cubicBezTo>
                <a:cubicBezTo>
                  <a:pt x="281810" y="4136426"/>
                  <a:pt x="345044" y="4180893"/>
                  <a:pt x="424685" y="4208826"/>
                </a:cubicBezTo>
                <a:cubicBezTo>
                  <a:pt x="504325" y="4236758"/>
                  <a:pt x="594159" y="4250725"/>
                  <a:pt x="694188" y="4250725"/>
                </a:cubicBezTo>
                <a:cubicBezTo>
                  <a:pt x="793580" y="4250725"/>
                  <a:pt x="882777" y="4237882"/>
                  <a:pt x="961780" y="4212198"/>
                </a:cubicBezTo>
                <a:cubicBezTo>
                  <a:pt x="1040783" y="4186512"/>
                  <a:pt x="1103221" y="4144934"/>
                  <a:pt x="1149094" y="4087464"/>
                </a:cubicBezTo>
                <a:cubicBezTo>
                  <a:pt x="1194967" y="4029993"/>
                  <a:pt x="1217904" y="3954062"/>
                  <a:pt x="1217904" y="3859669"/>
                </a:cubicBezTo>
                <a:cubicBezTo>
                  <a:pt x="1217904" y="3775550"/>
                  <a:pt x="1202612" y="3707967"/>
                  <a:pt x="1172030" y="3656917"/>
                </a:cubicBezTo>
                <a:cubicBezTo>
                  <a:pt x="1141449" y="3605868"/>
                  <a:pt x="1094779" y="3564130"/>
                  <a:pt x="1032022" y="3531702"/>
                </a:cubicBezTo>
                <a:cubicBezTo>
                  <a:pt x="969266" y="3499275"/>
                  <a:pt x="889466" y="3468293"/>
                  <a:pt x="792624" y="3438755"/>
                </a:cubicBezTo>
                <a:cubicBezTo>
                  <a:pt x="713621" y="3414354"/>
                  <a:pt x="653572" y="3393164"/>
                  <a:pt x="612477" y="3375185"/>
                </a:cubicBezTo>
                <a:cubicBezTo>
                  <a:pt x="571383" y="3357205"/>
                  <a:pt x="543509" y="3339707"/>
                  <a:pt x="528855" y="3322690"/>
                </a:cubicBezTo>
                <a:cubicBezTo>
                  <a:pt x="514201" y="3305674"/>
                  <a:pt x="506874" y="3286571"/>
                  <a:pt x="506874" y="3265381"/>
                </a:cubicBezTo>
                <a:cubicBezTo>
                  <a:pt x="506874" y="3227495"/>
                  <a:pt x="524235" y="3200365"/>
                  <a:pt x="558958" y="3183991"/>
                </a:cubicBezTo>
                <a:cubicBezTo>
                  <a:pt x="593682" y="3167616"/>
                  <a:pt x="634299" y="3159429"/>
                  <a:pt x="680809" y="3159429"/>
                </a:cubicBezTo>
                <a:cubicBezTo>
                  <a:pt x="730504" y="3159429"/>
                  <a:pt x="773511" y="3170827"/>
                  <a:pt x="809826" y="3193623"/>
                </a:cubicBezTo>
                <a:cubicBezTo>
                  <a:pt x="846142" y="3216418"/>
                  <a:pt x="864299" y="3251896"/>
                  <a:pt x="864299" y="3300056"/>
                </a:cubicBezTo>
                <a:lnTo>
                  <a:pt x="1179676" y="3300056"/>
                </a:lnTo>
                <a:cubicBezTo>
                  <a:pt x="1179676" y="3212727"/>
                  <a:pt x="1157217" y="3141128"/>
                  <a:pt x="1112301" y="3085264"/>
                </a:cubicBezTo>
                <a:cubicBezTo>
                  <a:pt x="1067383" y="3029399"/>
                  <a:pt x="1007175" y="2988142"/>
                  <a:pt x="931676" y="2961494"/>
                </a:cubicBezTo>
                <a:cubicBezTo>
                  <a:pt x="856177" y="2934845"/>
                  <a:pt x="773191" y="2921521"/>
                  <a:pt x="682720" y="2921521"/>
                </a:cubicBezTo>
                <a:close/>
                <a:moveTo>
                  <a:pt x="3463595" y="2919595"/>
                </a:moveTo>
                <a:cubicBezTo>
                  <a:pt x="3334896" y="2919595"/>
                  <a:pt x="3223240" y="2946725"/>
                  <a:pt x="3128627" y="3000985"/>
                </a:cubicBezTo>
                <a:cubicBezTo>
                  <a:pt x="3034015" y="3055244"/>
                  <a:pt x="2960904" y="3132139"/>
                  <a:pt x="2909298" y="3231668"/>
                </a:cubicBezTo>
                <a:cubicBezTo>
                  <a:pt x="2857691" y="3331198"/>
                  <a:pt x="2831887" y="3449349"/>
                  <a:pt x="2831887" y="3586123"/>
                </a:cubicBezTo>
                <a:cubicBezTo>
                  <a:pt x="2831887" y="3722254"/>
                  <a:pt x="2857691" y="3839923"/>
                  <a:pt x="2909298" y="3939133"/>
                </a:cubicBezTo>
                <a:cubicBezTo>
                  <a:pt x="2960904" y="4038341"/>
                  <a:pt x="3034015" y="4115075"/>
                  <a:pt x="3128627" y="4169335"/>
                </a:cubicBezTo>
                <a:cubicBezTo>
                  <a:pt x="3223240" y="4223595"/>
                  <a:pt x="3334896" y="4250725"/>
                  <a:pt x="3463595" y="4250725"/>
                </a:cubicBezTo>
                <a:cubicBezTo>
                  <a:pt x="3583373" y="4250725"/>
                  <a:pt x="3685632" y="4230980"/>
                  <a:pt x="3770370" y="4191489"/>
                </a:cubicBezTo>
                <a:cubicBezTo>
                  <a:pt x="3855107" y="4151998"/>
                  <a:pt x="3921209" y="4094849"/>
                  <a:pt x="3968674" y="4020040"/>
                </a:cubicBezTo>
                <a:cubicBezTo>
                  <a:pt x="4016140" y="3945233"/>
                  <a:pt x="4043376" y="3854211"/>
                  <a:pt x="4050385" y="3746976"/>
                </a:cubicBezTo>
                <a:lnTo>
                  <a:pt x="3734054" y="3746976"/>
                </a:lnTo>
                <a:cubicBezTo>
                  <a:pt x="3727682" y="3824031"/>
                  <a:pt x="3701720" y="3884230"/>
                  <a:pt x="3656165" y="3927574"/>
                </a:cubicBezTo>
                <a:cubicBezTo>
                  <a:pt x="3610611" y="3970917"/>
                  <a:pt x="3546420" y="3992590"/>
                  <a:pt x="3463595" y="3992590"/>
                </a:cubicBezTo>
                <a:cubicBezTo>
                  <a:pt x="3387140" y="3992590"/>
                  <a:pt x="3325817" y="3973486"/>
                  <a:pt x="3279626" y="3935280"/>
                </a:cubicBezTo>
                <a:cubicBezTo>
                  <a:pt x="3233434" y="3897073"/>
                  <a:pt x="3199985" y="3846987"/>
                  <a:pt x="3179278" y="3785022"/>
                </a:cubicBezTo>
                <a:cubicBezTo>
                  <a:pt x="3158572" y="3723057"/>
                  <a:pt x="3148219" y="3656757"/>
                  <a:pt x="3148219" y="3586123"/>
                </a:cubicBezTo>
                <a:cubicBezTo>
                  <a:pt x="3148219" y="3514846"/>
                  <a:pt x="3158572" y="3448387"/>
                  <a:pt x="3179278" y="3386743"/>
                </a:cubicBezTo>
                <a:cubicBezTo>
                  <a:pt x="3199985" y="3325098"/>
                  <a:pt x="3233434" y="3275012"/>
                  <a:pt x="3279626" y="3236484"/>
                </a:cubicBezTo>
                <a:cubicBezTo>
                  <a:pt x="3325817" y="3197957"/>
                  <a:pt x="3387140" y="3178693"/>
                  <a:pt x="3463595" y="3178693"/>
                </a:cubicBezTo>
                <a:cubicBezTo>
                  <a:pt x="3512653" y="3178693"/>
                  <a:pt x="3556296" y="3186720"/>
                  <a:pt x="3594524" y="3202773"/>
                </a:cubicBezTo>
                <a:cubicBezTo>
                  <a:pt x="3632751" y="3218826"/>
                  <a:pt x="3663811" y="3242745"/>
                  <a:pt x="3687702" y="3274531"/>
                </a:cubicBezTo>
                <a:cubicBezTo>
                  <a:pt x="3711595" y="3306316"/>
                  <a:pt x="3727045" y="3345968"/>
                  <a:pt x="3734054" y="3393484"/>
                </a:cubicBezTo>
                <a:lnTo>
                  <a:pt x="4049430" y="3393484"/>
                </a:lnTo>
                <a:cubicBezTo>
                  <a:pt x="4046244" y="3292028"/>
                  <a:pt x="4018051" y="3205984"/>
                  <a:pt x="3964852" y="3135350"/>
                </a:cubicBezTo>
                <a:cubicBezTo>
                  <a:pt x="3911651" y="3064715"/>
                  <a:pt x="3841249" y="3011098"/>
                  <a:pt x="3753646" y="2974496"/>
                </a:cubicBezTo>
                <a:cubicBezTo>
                  <a:pt x="3666041" y="2937896"/>
                  <a:pt x="3569358" y="2919595"/>
                  <a:pt x="3463595" y="2919595"/>
                </a:cubicBezTo>
                <a:close/>
                <a:moveTo>
                  <a:pt x="2014851" y="2919595"/>
                </a:moveTo>
                <a:cubicBezTo>
                  <a:pt x="1880418" y="2919595"/>
                  <a:pt x="1766054" y="2946725"/>
                  <a:pt x="1671760" y="3000985"/>
                </a:cubicBezTo>
                <a:cubicBezTo>
                  <a:pt x="1577466" y="3055244"/>
                  <a:pt x="1505790" y="3132139"/>
                  <a:pt x="1456731" y="3231668"/>
                </a:cubicBezTo>
                <a:cubicBezTo>
                  <a:pt x="1407673" y="3331198"/>
                  <a:pt x="1383144" y="3449349"/>
                  <a:pt x="1383144" y="3586123"/>
                </a:cubicBezTo>
                <a:cubicBezTo>
                  <a:pt x="1383144" y="3722254"/>
                  <a:pt x="1407673" y="3839923"/>
                  <a:pt x="1456731" y="3939133"/>
                </a:cubicBezTo>
                <a:cubicBezTo>
                  <a:pt x="1505790" y="4038341"/>
                  <a:pt x="1577466" y="4115075"/>
                  <a:pt x="1671760" y="4169335"/>
                </a:cubicBezTo>
                <a:cubicBezTo>
                  <a:pt x="1766054" y="4223595"/>
                  <a:pt x="1880418" y="4250725"/>
                  <a:pt x="2014851" y="4250725"/>
                </a:cubicBezTo>
                <a:cubicBezTo>
                  <a:pt x="2149285" y="4250725"/>
                  <a:pt x="2263489" y="4223595"/>
                  <a:pt x="2357464" y="4169335"/>
                </a:cubicBezTo>
                <a:cubicBezTo>
                  <a:pt x="2451440" y="4115075"/>
                  <a:pt x="2522957" y="4038341"/>
                  <a:pt x="2572015" y="3939133"/>
                </a:cubicBezTo>
                <a:cubicBezTo>
                  <a:pt x="2621074" y="3839923"/>
                  <a:pt x="2645604" y="3722254"/>
                  <a:pt x="2645604" y="3586123"/>
                </a:cubicBezTo>
                <a:cubicBezTo>
                  <a:pt x="2645604" y="3449349"/>
                  <a:pt x="2621074" y="3331198"/>
                  <a:pt x="2572015" y="3231668"/>
                </a:cubicBezTo>
                <a:cubicBezTo>
                  <a:pt x="2522957" y="3132139"/>
                  <a:pt x="2451440" y="3055244"/>
                  <a:pt x="2357464" y="3000985"/>
                </a:cubicBezTo>
                <a:cubicBezTo>
                  <a:pt x="2263489" y="2946725"/>
                  <a:pt x="2149285" y="2919595"/>
                  <a:pt x="2014851" y="2919595"/>
                </a:cubicBezTo>
                <a:close/>
                <a:moveTo>
                  <a:pt x="8687603" y="2895832"/>
                </a:moveTo>
                <a:lnTo>
                  <a:pt x="8687603" y="3099198"/>
                </a:lnTo>
                <a:lnTo>
                  <a:pt x="8733327" y="3099198"/>
                </a:lnTo>
                <a:lnTo>
                  <a:pt x="8733327" y="3003105"/>
                </a:lnTo>
                <a:cubicBezTo>
                  <a:pt x="8737424" y="2998069"/>
                  <a:pt x="8741946" y="2993939"/>
                  <a:pt x="8746894" y="2990716"/>
                </a:cubicBezTo>
                <a:cubicBezTo>
                  <a:pt x="8751841" y="2987493"/>
                  <a:pt x="8757612" y="2985882"/>
                  <a:pt x="8764208" y="2985882"/>
                </a:cubicBezTo>
                <a:cubicBezTo>
                  <a:pt x="8768805" y="2985882"/>
                  <a:pt x="8772553" y="2986814"/>
                  <a:pt x="8775451" y="2988677"/>
                </a:cubicBezTo>
                <a:cubicBezTo>
                  <a:pt x="8778350" y="2990540"/>
                  <a:pt x="8780524" y="2993158"/>
                  <a:pt x="8781972" y="2996533"/>
                </a:cubicBezTo>
                <a:cubicBezTo>
                  <a:pt x="8783422" y="2999907"/>
                  <a:pt x="8784146" y="3003862"/>
                  <a:pt x="8784146" y="3008393"/>
                </a:cubicBezTo>
                <a:lnTo>
                  <a:pt x="8784146" y="3099198"/>
                </a:lnTo>
                <a:lnTo>
                  <a:pt x="8829719" y="3099198"/>
                </a:lnTo>
                <a:lnTo>
                  <a:pt x="8829719" y="3002804"/>
                </a:lnTo>
                <a:cubicBezTo>
                  <a:pt x="8829719" y="2984875"/>
                  <a:pt x="8825447" y="2971502"/>
                  <a:pt x="8816902" y="2962690"/>
                </a:cubicBezTo>
                <a:cubicBezTo>
                  <a:pt x="8808357" y="2953876"/>
                  <a:pt x="8796739" y="2949469"/>
                  <a:pt x="8782048" y="2949469"/>
                </a:cubicBezTo>
                <a:cubicBezTo>
                  <a:pt x="8769555" y="2949469"/>
                  <a:pt x="8759411" y="2951836"/>
                  <a:pt x="8751616" y="2956570"/>
                </a:cubicBezTo>
                <a:cubicBezTo>
                  <a:pt x="8743821" y="2961304"/>
                  <a:pt x="8737374" y="2966894"/>
                  <a:pt x="8732277" y="2973341"/>
                </a:cubicBezTo>
                <a:lnTo>
                  <a:pt x="8732277" y="2895832"/>
                </a:lnTo>
                <a:close/>
                <a:moveTo>
                  <a:pt x="8507110" y="2895832"/>
                </a:moveTo>
                <a:lnTo>
                  <a:pt x="8507110" y="2936324"/>
                </a:lnTo>
                <a:lnTo>
                  <a:pt x="8559729" y="2936324"/>
                </a:lnTo>
                <a:lnTo>
                  <a:pt x="8559729" y="3099198"/>
                </a:lnTo>
                <a:lnTo>
                  <a:pt x="8608000" y="3099198"/>
                </a:lnTo>
                <a:lnTo>
                  <a:pt x="8608000" y="2936324"/>
                </a:lnTo>
                <a:lnTo>
                  <a:pt x="8660169" y="2936324"/>
                </a:lnTo>
                <a:lnTo>
                  <a:pt x="8660169" y="2895832"/>
                </a:lnTo>
                <a:close/>
                <a:moveTo>
                  <a:pt x="12280739" y="2002420"/>
                </a:moveTo>
                <a:lnTo>
                  <a:pt x="12408062" y="2002420"/>
                </a:lnTo>
                <a:lnTo>
                  <a:pt x="12408062" y="2766349"/>
                </a:lnTo>
                <a:lnTo>
                  <a:pt x="12280739" y="2766349"/>
                </a:lnTo>
                <a:close/>
                <a:moveTo>
                  <a:pt x="6043924" y="874155"/>
                </a:moveTo>
                <a:lnTo>
                  <a:pt x="6190144" y="1353824"/>
                </a:lnTo>
                <a:lnTo>
                  <a:pt x="5897704" y="1353824"/>
                </a:lnTo>
                <a:close/>
                <a:moveTo>
                  <a:pt x="709479" y="874155"/>
                </a:moveTo>
                <a:lnTo>
                  <a:pt x="855699" y="1353824"/>
                </a:lnTo>
                <a:lnTo>
                  <a:pt x="563259" y="1353824"/>
                </a:lnTo>
                <a:close/>
                <a:moveTo>
                  <a:pt x="11215904" y="825995"/>
                </a:moveTo>
                <a:lnTo>
                  <a:pt x="11381237" y="825995"/>
                </a:lnTo>
                <a:cubicBezTo>
                  <a:pt x="11457054" y="825995"/>
                  <a:pt x="11522838" y="840604"/>
                  <a:pt x="11578585" y="869821"/>
                </a:cubicBezTo>
                <a:cubicBezTo>
                  <a:pt x="11634334" y="899037"/>
                  <a:pt x="11677181" y="942220"/>
                  <a:pt x="11707125" y="999369"/>
                </a:cubicBezTo>
                <a:cubicBezTo>
                  <a:pt x="11737071" y="1056519"/>
                  <a:pt x="11752043" y="1126832"/>
                  <a:pt x="11752043" y="1210308"/>
                </a:cubicBezTo>
                <a:cubicBezTo>
                  <a:pt x="11752043" y="1299564"/>
                  <a:pt x="11738504" y="1373409"/>
                  <a:pt x="11711426" y="1431842"/>
                </a:cubicBezTo>
                <a:cubicBezTo>
                  <a:pt x="11684349" y="1490275"/>
                  <a:pt x="11643254" y="1533941"/>
                  <a:pt x="11588142" y="1562836"/>
                </a:cubicBezTo>
                <a:cubicBezTo>
                  <a:pt x="11533031" y="1591732"/>
                  <a:pt x="11464063" y="1606180"/>
                  <a:pt x="11381237" y="1606180"/>
                </a:cubicBezTo>
                <a:lnTo>
                  <a:pt x="11215904" y="1606180"/>
                </a:lnTo>
                <a:close/>
                <a:moveTo>
                  <a:pt x="7119126" y="824069"/>
                </a:moveTo>
                <a:lnTo>
                  <a:pt x="7324599" y="824069"/>
                </a:lnTo>
                <a:cubicBezTo>
                  <a:pt x="7371108" y="824069"/>
                  <a:pt x="7409973" y="836269"/>
                  <a:pt x="7441192" y="860670"/>
                </a:cubicBezTo>
                <a:cubicBezTo>
                  <a:pt x="7472411" y="885071"/>
                  <a:pt x="7488021" y="922957"/>
                  <a:pt x="7488021" y="974327"/>
                </a:cubicBezTo>
                <a:cubicBezTo>
                  <a:pt x="7488021" y="1009001"/>
                  <a:pt x="7481012" y="1038379"/>
                  <a:pt x="7466996" y="1062459"/>
                </a:cubicBezTo>
                <a:cubicBezTo>
                  <a:pt x="7452978" y="1086538"/>
                  <a:pt x="7432431" y="1104679"/>
                  <a:pt x="7405353" y="1116878"/>
                </a:cubicBezTo>
                <a:cubicBezTo>
                  <a:pt x="7378276" y="1129079"/>
                  <a:pt x="7344986" y="1135179"/>
                  <a:pt x="7305485" y="1135179"/>
                </a:cubicBezTo>
                <a:lnTo>
                  <a:pt x="7119126" y="1135179"/>
                </a:lnTo>
                <a:close/>
                <a:moveTo>
                  <a:pt x="2178049" y="817326"/>
                </a:moveTo>
                <a:lnTo>
                  <a:pt x="2362496" y="817326"/>
                </a:lnTo>
                <a:cubicBezTo>
                  <a:pt x="2416652" y="817326"/>
                  <a:pt x="2461727" y="831935"/>
                  <a:pt x="2497725" y="861152"/>
                </a:cubicBezTo>
                <a:cubicBezTo>
                  <a:pt x="2533723" y="890368"/>
                  <a:pt x="2551722" y="934836"/>
                  <a:pt x="2551722" y="994554"/>
                </a:cubicBezTo>
                <a:cubicBezTo>
                  <a:pt x="2551722" y="1054272"/>
                  <a:pt x="2534201" y="1099381"/>
                  <a:pt x="2499159" y="1129882"/>
                </a:cubicBezTo>
                <a:cubicBezTo>
                  <a:pt x="2464117" y="1160383"/>
                  <a:pt x="2418563" y="1175634"/>
                  <a:pt x="2362496" y="1175634"/>
                </a:cubicBezTo>
                <a:lnTo>
                  <a:pt x="2178049" y="1175634"/>
                </a:lnTo>
                <a:close/>
                <a:moveTo>
                  <a:pt x="3655481" y="809621"/>
                </a:moveTo>
                <a:cubicBezTo>
                  <a:pt x="3731299" y="809621"/>
                  <a:pt x="3792145" y="828082"/>
                  <a:pt x="3838017" y="865005"/>
                </a:cubicBezTo>
                <a:cubicBezTo>
                  <a:pt x="3883891" y="901927"/>
                  <a:pt x="3917340" y="951211"/>
                  <a:pt x="3938364" y="1012854"/>
                </a:cubicBezTo>
                <a:cubicBezTo>
                  <a:pt x="3959389" y="1074498"/>
                  <a:pt x="3969901" y="1142564"/>
                  <a:pt x="3969901" y="1217051"/>
                </a:cubicBezTo>
                <a:cubicBezTo>
                  <a:pt x="3969901" y="1290254"/>
                  <a:pt x="3959389" y="1357676"/>
                  <a:pt x="3938364" y="1419321"/>
                </a:cubicBezTo>
                <a:cubicBezTo>
                  <a:pt x="3917340" y="1480965"/>
                  <a:pt x="3883891" y="1530409"/>
                  <a:pt x="3838017" y="1567652"/>
                </a:cubicBezTo>
                <a:cubicBezTo>
                  <a:pt x="3792145" y="1604895"/>
                  <a:pt x="3731299" y="1623518"/>
                  <a:pt x="3655481" y="1623518"/>
                </a:cubicBezTo>
                <a:cubicBezTo>
                  <a:pt x="3579027" y="1623518"/>
                  <a:pt x="3517704" y="1604895"/>
                  <a:pt x="3471512" y="1567652"/>
                </a:cubicBezTo>
                <a:cubicBezTo>
                  <a:pt x="3425321" y="1530409"/>
                  <a:pt x="3391872" y="1480965"/>
                  <a:pt x="3371165" y="1419321"/>
                </a:cubicBezTo>
                <a:cubicBezTo>
                  <a:pt x="3350459" y="1357676"/>
                  <a:pt x="3340106" y="1290254"/>
                  <a:pt x="3340106" y="1217051"/>
                </a:cubicBezTo>
                <a:cubicBezTo>
                  <a:pt x="3340106" y="1142564"/>
                  <a:pt x="3350459" y="1074498"/>
                  <a:pt x="3371165" y="1012854"/>
                </a:cubicBezTo>
                <a:cubicBezTo>
                  <a:pt x="3391872" y="951211"/>
                  <a:pt x="3425321" y="901927"/>
                  <a:pt x="3471512" y="865005"/>
                </a:cubicBezTo>
                <a:cubicBezTo>
                  <a:pt x="3517704" y="828082"/>
                  <a:pt x="3579027" y="809621"/>
                  <a:pt x="3655481" y="809621"/>
                </a:cubicBezTo>
                <a:close/>
                <a:moveTo>
                  <a:pt x="10909129" y="567860"/>
                </a:moveTo>
                <a:lnTo>
                  <a:pt x="10909129" y="1864315"/>
                </a:lnTo>
                <a:lnTo>
                  <a:pt x="11407041" y="1864315"/>
                </a:lnTo>
                <a:cubicBezTo>
                  <a:pt x="11544022" y="1864315"/>
                  <a:pt x="11662049" y="1839272"/>
                  <a:pt x="11761121" y="1789187"/>
                </a:cubicBezTo>
                <a:cubicBezTo>
                  <a:pt x="11860194" y="1739100"/>
                  <a:pt x="11936171" y="1665577"/>
                  <a:pt x="11989052" y="1568616"/>
                </a:cubicBezTo>
                <a:cubicBezTo>
                  <a:pt x="12041933" y="1471655"/>
                  <a:pt x="12068374" y="1352861"/>
                  <a:pt x="12068374" y="1212235"/>
                </a:cubicBezTo>
                <a:cubicBezTo>
                  <a:pt x="12068374" y="1077388"/>
                  <a:pt x="12042093" y="961966"/>
                  <a:pt x="11989531" y="865968"/>
                </a:cubicBezTo>
                <a:cubicBezTo>
                  <a:pt x="11936968" y="769970"/>
                  <a:pt x="11861309" y="696285"/>
                  <a:pt x="11762555" y="644916"/>
                </a:cubicBezTo>
                <a:cubicBezTo>
                  <a:pt x="11663801" y="593545"/>
                  <a:pt x="11545296" y="567860"/>
                  <a:pt x="11407041" y="567860"/>
                </a:cubicBezTo>
                <a:close/>
                <a:moveTo>
                  <a:pt x="9776998" y="567860"/>
                </a:moveTo>
                <a:lnTo>
                  <a:pt x="9776998" y="1864315"/>
                </a:lnTo>
                <a:lnTo>
                  <a:pt x="10657183" y="1864315"/>
                </a:lnTo>
                <a:lnTo>
                  <a:pt x="10657183" y="1608106"/>
                </a:lnTo>
                <a:lnTo>
                  <a:pt x="10083773" y="1608106"/>
                </a:lnTo>
                <a:lnTo>
                  <a:pt x="10083773" y="1327818"/>
                </a:lnTo>
                <a:lnTo>
                  <a:pt x="10599843" y="1327818"/>
                </a:lnTo>
                <a:lnTo>
                  <a:pt x="10599843" y="1081241"/>
                </a:lnTo>
                <a:lnTo>
                  <a:pt x="10083773" y="1081241"/>
                </a:lnTo>
                <a:lnTo>
                  <a:pt x="10083773" y="824069"/>
                </a:lnTo>
                <a:lnTo>
                  <a:pt x="10657183" y="824069"/>
                </a:lnTo>
                <a:lnTo>
                  <a:pt x="10657183" y="567860"/>
                </a:lnTo>
                <a:close/>
                <a:moveTo>
                  <a:pt x="8634505" y="567860"/>
                </a:moveTo>
                <a:lnTo>
                  <a:pt x="8634505" y="825995"/>
                </a:lnTo>
                <a:lnTo>
                  <a:pt x="9148663" y="825995"/>
                </a:lnTo>
                <a:lnTo>
                  <a:pt x="8583854" y="1620628"/>
                </a:lnTo>
                <a:lnTo>
                  <a:pt x="8583854" y="1864315"/>
                </a:lnTo>
                <a:lnTo>
                  <a:pt x="9582544" y="1864315"/>
                </a:lnTo>
                <a:lnTo>
                  <a:pt x="9582544" y="1606180"/>
                </a:lnTo>
                <a:lnTo>
                  <a:pt x="8958482" y="1606180"/>
                </a:lnTo>
                <a:lnTo>
                  <a:pt x="9536671" y="798063"/>
                </a:lnTo>
                <a:lnTo>
                  <a:pt x="9536671" y="567860"/>
                </a:lnTo>
                <a:close/>
                <a:moveTo>
                  <a:pt x="8078803" y="567860"/>
                </a:moveTo>
                <a:lnTo>
                  <a:pt x="8078803" y="1864315"/>
                </a:lnTo>
                <a:lnTo>
                  <a:pt x="8385577" y="1864315"/>
                </a:lnTo>
                <a:lnTo>
                  <a:pt x="8385577" y="567860"/>
                </a:lnTo>
                <a:close/>
                <a:moveTo>
                  <a:pt x="6812351" y="567860"/>
                </a:moveTo>
                <a:lnTo>
                  <a:pt x="6812351" y="1864315"/>
                </a:lnTo>
                <a:lnTo>
                  <a:pt x="7119126" y="1864315"/>
                </a:lnTo>
                <a:lnTo>
                  <a:pt x="7119126" y="1389462"/>
                </a:lnTo>
                <a:lnTo>
                  <a:pt x="7292105" y="1389462"/>
                </a:lnTo>
                <a:cubicBezTo>
                  <a:pt x="7341801" y="1389462"/>
                  <a:pt x="7380506" y="1397810"/>
                  <a:pt x="7408221" y="1414505"/>
                </a:cubicBezTo>
                <a:cubicBezTo>
                  <a:pt x="7435935" y="1431201"/>
                  <a:pt x="7457916" y="1457367"/>
                  <a:pt x="7474163" y="1493005"/>
                </a:cubicBezTo>
                <a:cubicBezTo>
                  <a:pt x="7490410" y="1528644"/>
                  <a:pt x="7505223" y="1575357"/>
                  <a:pt x="7518603" y="1633149"/>
                </a:cubicBezTo>
                <a:lnTo>
                  <a:pt x="7573076" y="1864315"/>
                </a:lnTo>
                <a:lnTo>
                  <a:pt x="7895143" y="1864315"/>
                </a:lnTo>
                <a:lnTo>
                  <a:pt x="7810086" y="1568616"/>
                </a:lnTo>
                <a:cubicBezTo>
                  <a:pt x="7793521" y="1506971"/>
                  <a:pt x="7775363" y="1455119"/>
                  <a:pt x="7755612" y="1413060"/>
                </a:cubicBezTo>
                <a:cubicBezTo>
                  <a:pt x="7735862" y="1371001"/>
                  <a:pt x="7709421" y="1337770"/>
                  <a:pt x="7676290" y="1313369"/>
                </a:cubicBezTo>
                <a:cubicBezTo>
                  <a:pt x="7643160" y="1288969"/>
                  <a:pt x="7598243" y="1272274"/>
                  <a:pt x="7541538" y="1263284"/>
                </a:cubicBezTo>
                <a:cubicBezTo>
                  <a:pt x="7630736" y="1237599"/>
                  <a:pt x="7696838" y="1196182"/>
                  <a:pt x="7739843" y="1139033"/>
                </a:cubicBezTo>
                <a:cubicBezTo>
                  <a:pt x="7782849" y="1081883"/>
                  <a:pt x="7804352" y="1012533"/>
                  <a:pt x="7804352" y="930983"/>
                </a:cubicBezTo>
                <a:cubicBezTo>
                  <a:pt x="7804352" y="841085"/>
                  <a:pt x="7785079" y="769649"/>
                  <a:pt x="7746534" y="716673"/>
                </a:cubicBezTo>
                <a:cubicBezTo>
                  <a:pt x="7707987" y="663698"/>
                  <a:pt x="7655265" y="625651"/>
                  <a:pt x="7588368" y="602534"/>
                </a:cubicBezTo>
                <a:cubicBezTo>
                  <a:pt x="7521469" y="579419"/>
                  <a:pt x="7445015" y="567860"/>
                  <a:pt x="7359003" y="567860"/>
                </a:cubicBezTo>
                <a:close/>
                <a:moveTo>
                  <a:pt x="5882414" y="567860"/>
                </a:moveTo>
                <a:lnTo>
                  <a:pt x="5427508" y="1864315"/>
                </a:lnTo>
                <a:lnTo>
                  <a:pt x="5745750" y="1864315"/>
                </a:lnTo>
                <a:lnTo>
                  <a:pt x="5826028" y="1610996"/>
                </a:lnTo>
                <a:lnTo>
                  <a:pt x="6262776" y="1610996"/>
                </a:lnTo>
                <a:lnTo>
                  <a:pt x="6343053" y="1864315"/>
                </a:lnTo>
                <a:lnTo>
                  <a:pt x="6664164" y="1864315"/>
                </a:lnTo>
                <a:lnTo>
                  <a:pt x="6204479" y="567860"/>
                </a:lnTo>
                <a:close/>
                <a:moveTo>
                  <a:pt x="4528901" y="567860"/>
                </a:moveTo>
                <a:lnTo>
                  <a:pt x="4528901" y="1864315"/>
                </a:lnTo>
                <a:lnTo>
                  <a:pt x="5355569" y="1864315"/>
                </a:lnTo>
                <a:lnTo>
                  <a:pt x="5355569" y="1590769"/>
                </a:lnTo>
                <a:lnTo>
                  <a:pt x="4835677" y="1590769"/>
                </a:lnTo>
                <a:lnTo>
                  <a:pt x="4835677" y="567860"/>
                </a:lnTo>
                <a:close/>
                <a:moveTo>
                  <a:pt x="1871274" y="567860"/>
                </a:moveTo>
                <a:lnTo>
                  <a:pt x="1871274" y="1864315"/>
                </a:lnTo>
                <a:lnTo>
                  <a:pt x="2178049" y="1864315"/>
                </a:lnTo>
                <a:lnTo>
                  <a:pt x="2178049" y="1422211"/>
                </a:lnTo>
                <a:lnTo>
                  <a:pt x="2392123" y="1422211"/>
                </a:lnTo>
                <a:cubicBezTo>
                  <a:pt x="2478771" y="1422211"/>
                  <a:pt x="2558093" y="1407281"/>
                  <a:pt x="2630088" y="1377422"/>
                </a:cubicBezTo>
                <a:cubicBezTo>
                  <a:pt x="2702082" y="1347563"/>
                  <a:pt x="2759743" y="1301010"/>
                  <a:pt x="2803067" y="1237759"/>
                </a:cubicBezTo>
                <a:cubicBezTo>
                  <a:pt x="2846391" y="1174510"/>
                  <a:pt x="2868054" y="1093442"/>
                  <a:pt x="2868054" y="994554"/>
                </a:cubicBezTo>
                <a:cubicBezTo>
                  <a:pt x="2868054" y="895667"/>
                  <a:pt x="2846391" y="814758"/>
                  <a:pt x="2803067" y="751829"/>
                </a:cubicBezTo>
                <a:cubicBezTo>
                  <a:pt x="2759743" y="688901"/>
                  <a:pt x="2702082" y="642508"/>
                  <a:pt x="2630088" y="612649"/>
                </a:cubicBezTo>
                <a:cubicBezTo>
                  <a:pt x="2558093" y="582789"/>
                  <a:pt x="2478771" y="567860"/>
                  <a:pt x="2392123" y="567860"/>
                </a:cubicBezTo>
                <a:close/>
                <a:moveTo>
                  <a:pt x="547969" y="567860"/>
                </a:moveTo>
                <a:lnTo>
                  <a:pt x="93063" y="1864315"/>
                </a:lnTo>
                <a:lnTo>
                  <a:pt x="411305" y="1864315"/>
                </a:lnTo>
                <a:lnTo>
                  <a:pt x="491583" y="1610996"/>
                </a:lnTo>
                <a:lnTo>
                  <a:pt x="928331" y="1610996"/>
                </a:lnTo>
                <a:lnTo>
                  <a:pt x="1008608" y="1864315"/>
                </a:lnTo>
                <a:lnTo>
                  <a:pt x="1329719" y="1864315"/>
                </a:lnTo>
                <a:lnTo>
                  <a:pt x="870034" y="567860"/>
                </a:lnTo>
                <a:close/>
                <a:moveTo>
                  <a:pt x="3655481" y="550522"/>
                </a:moveTo>
                <a:cubicBezTo>
                  <a:pt x="3521049" y="550522"/>
                  <a:pt x="3406686" y="577652"/>
                  <a:pt x="3312390" y="631912"/>
                </a:cubicBezTo>
                <a:cubicBezTo>
                  <a:pt x="3218096" y="686172"/>
                  <a:pt x="3146420" y="763067"/>
                  <a:pt x="3097361" y="862597"/>
                </a:cubicBezTo>
                <a:cubicBezTo>
                  <a:pt x="3048303" y="962126"/>
                  <a:pt x="3023774" y="1080278"/>
                  <a:pt x="3023774" y="1217051"/>
                </a:cubicBezTo>
                <a:cubicBezTo>
                  <a:pt x="3023774" y="1353182"/>
                  <a:pt x="3048303" y="1470852"/>
                  <a:pt x="3097361" y="1570060"/>
                </a:cubicBezTo>
                <a:cubicBezTo>
                  <a:pt x="3146420" y="1669270"/>
                  <a:pt x="3218096" y="1746003"/>
                  <a:pt x="3312390" y="1800264"/>
                </a:cubicBezTo>
                <a:cubicBezTo>
                  <a:pt x="3406686" y="1854522"/>
                  <a:pt x="3521049" y="1881652"/>
                  <a:pt x="3655481" y="1881652"/>
                </a:cubicBezTo>
                <a:cubicBezTo>
                  <a:pt x="3789915" y="1881652"/>
                  <a:pt x="3904119" y="1854522"/>
                  <a:pt x="3998094" y="1800264"/>
                </a:cubicBezTo>
                <a:cubicBezTo>
                  <a:pt x="4092070" y="1746003"/>
                  <a:pt x="4163587" y="1669270"/>
                  <a:pt x="4212645" y="1570060"/>
                </a:cubicBezTo>
                <a:cubicBezTo>
                  <a:pt x="4261705" y="1470852"/>
                  <a:pt x="4286233" y="1353182"/>
                  <a:pt x="4286233" y="1217051"/>
                </a:cubicBezTo>
                <a:cubicBezTo>
                  <a:pt x="4286233" y="1080278"/>
                  <a:pt x="4261705" y="962126"/>
                  <a:pt x="4212645" y="862597"/>
                </a:cubicBezTo>
                <a:cubicBezTo>
                  <a:pt x="4163587" y="763067"/>
                  <a:pt x="4092070" y="686172"/>
                  <a:pt x="3998094" y="631912"/>
                </a:cubicBezTo>
                <a:cubicBezTo>
                  <a:pt x="3904119" y="577652"/>
                  <a:pt x="3789915" y="550522"/>
                  <a:pt x="3655481" y="550522"/>
                </a:cubicBezTo>
                <a:close/>
                <a:moveTo>
                  <a:pt x="0" y="0"/>
                </a:moveTo>
                <a:lnTo>
                  <a:pt x="12280739" y="0"/>
                </a:lnTo>
                <a:lnTo>
                  <a:pt x="12280739" y="2002420"/>
                </a:lnTo>
                <a:lnTo>
                  <a:pt x="0" y="2002420"/>
                </a:lnTo>
                <a:lnTo>
                  <a:pt x="0" y="2766349"/>
                </a:lnTo>
                <a:lnTo>
                  <a:pt x="12280739" y="2766349"/>
                </a:lnTo>
                <a:lnTo>
                  <a:pt x="12280739" y="4409954"/>
                </a:lnTo>
                <a:lnTo>
                  <a:pt x="1" y="4409954"/>
                </a:lnTo>
                <a:lnTo>
                  <a:pt x="1" y="5335928"/>
                </a:lnTo>
                <a:lnTo>
                  <a:pt x="12280739" y="5335928"/>
                </a:lnTo>
                <a:lnTo>
                  <a:pt x="12280739" y="6962172"/>
                </a:lnTo>
                <a:lnTo>
                  <a:pt x="0" y="6962172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C5339C4-5DA9-8DC3-54BD-DD6B3A85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53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3B0E8E-9260-E091-47F2-7D066C21F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422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Tokita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K., Guess, A. M.,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Tarnita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E. (2021).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Polarized information ecosystems can reorganize social networks via information cascades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National Academy of Sciences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118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(50), e2102147118.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399A74-4C67-09C5-C327-C8AFD198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85" y="2819005"/>
            <a:ext cx="2579651" cy="3429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B5FA95B-AD40-1C5F-F271-4A29C36A6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742" y="2738929"/>
            <a:ext cx="2672079" cy="359145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1016111-E0B7-5921-CE70-642867CD2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35" y="2819003"/>
            <a:ext cx="2553326" cy="3428999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01CE7D4-6D9A-0835-2E98-3D3CEA1D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7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D3B9F-C0DE-BBFA-30DD-B5A53F65EC44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4222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C948F-38E9-7440-9883-8980F8E09D6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4497" y="3187683"/>
            <a:ext cx="10999162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/>
              <a:t>Unfollowing those people who share news stories you find unimportant</a:t>
            </a:r>
            <a:endParaRPr lang="nl-NL" sz="280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8931EA5-9236-A8B9-70FB-BEFC495A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err="1"/>
              <a:t>Intuition</a:t>
            </a:r>
            <a:r>
              <a:rPr lang="nl-NL" dirty="0"/>
              <a:t> </a:t>
            </a:r>
            <a:r>
              <a:rPr lang="nl-NL" err="1"/>
              <a:t>behind</a:t>
            </a:r>
            <a:r>
              <a:rPr lang="nl-NL" dirty="0"/>
              <a:t> </a:t>
            </a:r>
            <a:r>
              <a:rPr lang="nl-NL" err="1"/>
              <a:t>algorithm</a:t>
            </a:r>
            <a:endParaRPr lang="nl-NL" sz="280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65504B1-2652-2CAA-7E7A-1959CC80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8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405D0-1123-DA6E-9E84-FEB3F8C2E9D6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368835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CFA41-FC9B-3EAC-089C-D065C8AD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			The </a:t>
            </a:r>
            <a:r>
              <a:rPr lang="nl-NL" dirty="0" err="1"/>
              <a:t>algorithm</a:t>
            </a:r>
            <a:endParaRPr lang="nl-NL" dirty="0"/>
          </a:p>
        </p:txBody>
      </p:sp>
      <p:sp>
        <p:nvSpPr>
          <p:cNvPr id="4" name="Ovaal 3" descr="Bovenaanzicht van een weergave van netwerken met stokmannetjes.">
            <a:extLst>
              <a:ext uri="{FF2B5EF4-FFF2-40B4-BE49-F238E27FC236}">
                <a16:creationId xmlns:a16="http://schemas.microsoft.com/office/drawing/2014/main" id="{EB51A062-429B-B2F8-A94E-729EFB6783EF}"/>
              </a:ext>
            </a:extLst>
          </p:cNvPr>
          <p:cNvSpPr/>
          <p:nvPr/>
        </p:nvSpPr>
        <p:spPr>
          <a:xfrm>
            <a:off x="6747935" y="7106919"/>
            <a:ext cx="3911600" cy="37084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 descr="Opgerolde kranten">
            <a:extLst>
              <a:ext uri="{FF2B5EF4-FFF2-40B4-BE49-F238E27FC236}">
                <a16:creationId xmlns:a16="http://schemas.microsoft.com/office/drawing/2014/main" id="{15619F40-DB5C-1871-E6EB-FF2AB4A1A4FE}"/>
              </a:ext>
            </a:extLst>
          </p:cNvPr>
          <p:cNvSpPr/>
          <p:nvPr/>
        </p:nvSpPr>
        <p:spPr>
          <a:xfrm>
            <a:off x="1938865" y="8046719"/>
            <a:ext cx="2243670" cy="208280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24CE81-C4BA-3EF9-C40E-F1446150E9D3}"/>
              </a:ext>
            </a:extLst>
          </p:cNvPr>
          <p:cNvSpPr txBox="1"/>
          <p:nvPr/>
        </p:nvSpPr>
        <p:spPr>
          <a:xfrm>
            <a:off x="2344420" y="10326968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latin typeface="Abadi" panose="020B0604020104020204" pitchFamily="34" charset="0"/>
              </a:rPr>
              <a:t>Media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1314067-8D93-C503-4939-528334D3DF7D}"/>
              </a:ext>
            </a:extLst>
          </p:cNvPr>
          <p:cNvSpPr txBox="1"/>
          <p:nvPr/>
        </p:nvSpPr>
        <p:spPr>
          <a:xfrm>
            <a:off x="7782560" y="11054080"/>
            <a:ext cx="266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err="1">
                <a:latin typeface="Abadi" panose="020B0604020104020204" pitchFamily="34" charset="0"/>
              </a:rPr>
              <a:t>Population</a:t>
            </a:r>
            <a:endParaRPr lang="nl-NL" sz="3600" dirty="0">
              <a:latin typeface="Abadi" panose="020B060402010402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ECFB02-5AA4-F58B-24B4-01CE1B0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BA401-9389-46D0-893F-2C14393A74EC}" type="slidenum">
              <a:rPr lang="nl-NL" smtClean="0"/>
              <a:t>9</a:t>
            </a:fld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FE411-DB29-4FFF-FFBF-7D639AC8C514}"/>
              </a:ext>
            </a:extLst>
          </p:cNvPr>
          <p:cNvSpPr txBox="1"/>
          <p:nvPr/>
        </p:nvSpPr>
        <p:spPr>
          <a:xfrm>
            <a:off x="164756" y="6404919"/>
            <a:ext cx="305143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31-1-2025, Complex System Simulations, group 4</a:t>
            </a:r>
          </a:p>
        </p:txBody>
      </p:sp>
    </p:spTree>
    <p:extLst>
      <p:ext uri="{BB962C8B-B14F-4D97-AF65-F5344CB8AC3E}">
        <p14:creationId xmlns:p14="http://schemas.microsoft.com/office/powerpoint/2010/main" val="169578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1492</Words>
  <Application>Microsoft Office PowerPoint</Application>
  <PresentationFormat>Breedbeeld</PresentationFormat>
  <Paragraphs>469</Paragraphs>
  <Slides>60</Slides>
  <Notes>7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60</vt:i4>
      </vt:variant>
    </vt:vector>
  </HeadingPairs>
  <TitlesOfParts>
    <vt:vector size="66" baseType="lpstr">
      <vt:lpstr>Abadi</vt:lpstr>
      <vt:lpstr>Aptos</vt:lpstr>
      <vt:lpstr>Aptos Display</vt:lpstr>
      <vt:lpstr>Arial</vt:lpstr>
      <vt:lpstr>Courier New</vt:lpstr>
      <vt:lpstr>Kantoorthema</vt:lpstr>
      <vt:lpstr>PowerPoint-presentatie</vt:lpstr>
      <vt:lpstr>PowerPoint-presentatie</vt:lpstr>
      <vt:lpstr>PowerPoint-presentatie</vt:lpstr>
      <vt:lpstr>PowerPoint-presentatie</vt:lpstr>
      <vt:lpstr>Why polarisation is dangerous</vt:lpstr>
      <vt:lpstr>PowerPoint-presentatie</vt:lpstr>
      <vt:lpstr>PowerPoint-presentatie</vt:lpstr>
      <vt:lpstr>Intuition behind algorithm</vt:lpstr>
      <vt:lpstr>   The algorithm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Research question</vt:lpstr>
      <vt:lpstr>Hypothesis</vt:lpstr>
      <vt:lpstr>Metrics</vt:lpstr>
      <vt:lpstr>Political Assortativity of a Random Network</vt:lpstr>
      <vt:lpstr>Random vs. Scale-free</vt:lpstr>
      <vt:lpstr>Net Change in Social Ties in a Random Network</vt:lpstr>
      <vt:lpstr>Random vs. Scale-free</vt:lpstr>
      <vt:lpstr>Cascade distributions</vt:lpstr>
      <vt:lpstr>Random: Before Vs After</vt:lpstr>
      <vt:lpstr>PowerPoint-presentatie</vt:lpstr>
      <vt:lpstr>Scale-Free: Before Vs After </vt:lpstr>
      <vt:lpstr>PowerPoint-presentatie</vt:lpstr>
      <vt:lpstr>Comparing Scale-Free and Random</vt:lpstr>
      <vt:lpstr>Threshold value for news correlation (0.8)</vt:lpstr>
      <vt:lpstr> Random     Scale-Free </vt:lpstr>
      <vt:lpstr>Discussion</vt:lpstr>
      <vt:lpstr>Conclusion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 Nijkamp</dc:creator>
  <cp:lastModifiedBy>Timo Nijkamp</cp:lastModifiedBy>
  <cp:revision>86</cp:revision>
  <dcterms:created xsi:type="dcterms:W3CDTF">2025-01-21T11:26:55Z</dcterms:created>
  <dcterms:modified xsi:type="dcterms:W3CDTF">2025-02-02T15:36:58Z</dcterms:modified>
</cp:coreProperties>
</file>